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svg" ContentType="image/svg+xml"/>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dMasterIdLst>
    <p:sldMasterId id="2147483672" r:id="rId5"/>
  </p:sldMasterIdLst>
  <p:notesMasterIdLst>
    <p:notesMasterId r:id="rId6"/>
  </p:notesMasterIdLst>
  <p:sldIdLst>
    <p:sldId id="256" r:id="rId7"/>
    <p:sldId id="266" r:id="rId8"/>
    <p:sldId id="260" r:id="rId9"/>
    <p:sldId id="263" r:id="rId10"/>
    <p:sldId id="262" r:id="rId11"/>
    <p:sldId id="257" r:id="rId12"/>
    <p:sldId id="264" r:id="rId13"/>
    <p:sldId id="265" r:id="rId14"/>
    <p:sldId id="261" r:id="rId15"/>
    <p:sldId id="267" r:id="rId16"/>
    <p:sldId id="258" r:id="rId17"/>
  </p:sldIdLst>
  <p:sldSz cx="12192000" cy="6858000"/>
  <p:notesSz cx="6858000" cy="12192000"/>
  <p:defaultTextStyle>
    <a:lvl1pPr marL="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9pPr>
  </p:defaultTextStyle>
</p:presentation>
</file>

<file path=ppt/presProps.xml><?xml version="1.0" encoding="utf-8"?>
<p:presentation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howPr showNarration="1">
    <p:penClr>
      <a:srgbClr val="0000FF"/>
    </p:penClr>
  </p:showPr>
  <p:extLst>
    <p:ext uri="smNativeData">
      <pr:smAppRevision xmlns:pr="smNativeData" xmlns="smNativeData" dt="1732269102" val="1068" rev64="64" revOS="4"/>
      <pr:smFileRevision xmlns:pr="smNativeData" xmlns="smNativeData" dt="1732269102" val="101"/>
      <pr:guideOptions xmlns:pr="smNativeData" xmlns="smNativeData" dt="1732269102" snapToGrid="1" snapToBorders="1" snapToGuide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slideViewPr>
    <p:cSldViewPr snapToObjects="1" showGuides="1">
      <p:cViewPr varScale="1">
        <p:scale>
          <a:sx n="94" d="100"/>
          <a:sy n="94" d="100"/>
        </p:scale>
        <p:origin x="381" y="451"/>
      </p:cViewPr>
      <p:guideLst x="0" y="0">
        <p:guide orient="horz" pos="2160"/>
        <p:guide pos="3840"/>
      </p:guideLst>
    </p:cSldViewPr>
  </p:slideViewPr>
  <p:outlineViewPr>
    <p:cViewPr>
      <p:scale>
        <a:sx n="33" d="100"/>
        <a:sy n="33" d="100"/>
      </p:scale>
      <p:origin x="0" y="0"/>
    </p:cViewPr>
  </p:outlineViewPr>
  <p:sorterViewPr>
    <p:cViewPr>
      <p:scale>
        <a:sx n="19" d="100"/>
        <a:sy n="19" d="100"/>
      </p:scale>
      <p:origin x="0" y="0"/>
    </p:cViewPr>
  </p:sorterViewPr>
  <p:notesViewPr>
    <p:cSldViewPr snapToObjects="1" showGuides="1">
      <p:cViewPr>
        <p:scale>
          <a:sx n="94" d="100"/>
          <a:sy n="94" d="100"/>
        </p:scale>
        <p:origin x="381" y="451"/>
      </p:cViewPr>
    </p:cSldViewPr>
  </p:notesViewPr>
  <p:gridSpacing cx="73477120" cy="73477120"/>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s>
</file>

<file path=ppt/notesMasters/_rels/notesMaster1.xml.rels><?xml version="1.0" encoding="UTF-8" standalone="yes" ?>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p:bg>
      <p:bgPr>
        <a:solidFill>
          <a:schemeClr val="bg1"/>
        </a:solidFill>
        <a:effectLst/>
      </p:bgPr>
    </p:bg>
    <p:spTree>
      <p:nvGrpSpPr>
        <p:cNvPr id="1" name=""/>
        <p:cNvGrpSpPr/>
        <p:nvPr/>
      </p:nvGrpSpPr>
      <p:grpSpPr>
        <a:xfrm>
          <a:off x="0" y="0"/>
          <a:ext cx="0" cy="0"/>
          <a:chOff x="0" y="0"/>
          <a:chExt cx="0" cy="0"/>
        </a:xfrm>
      </p:grpSpPr>
      <p:sp>
        <p:nvSpPr>
          <p:cNvPr id="2" name="KopfzeilenBereich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AAAAABIEgAAwAMAABAAAAAmAAAACAAAAP//////////MAAAABQAAAAAAAAAAAD//wAAAQAAAP//AAABAA=="/>
              </a:ext>
            </a:extLst>
          </p:cNvSpPr>
          <p:nvPr>
            <p:ph type="hdr" sz="quarter"/>
          </p:nvPr>
        </p:nvSpPr>
        <p:spPr>
          <a:xfrm>
            <a:off x="0" y="0"/>
            <a:ext cx="2971800" cy="609600"/>
          </a:xfrm>
          <a:prstGeom prst="rect">
            <a:avLst/>
          </a:prstGeom>
          <a:noFill/>
          <a:ln>
            <a:noFill/>
          </a:ln>
          <a:effectLst/>
        </p:spPr>
        <p:txBody>
          <a:bodyPr vert="horz" wrap="square" numCol="1" spcCol="215900" anchor="t">
            <a:prstTxWarp prst="textNoShape">
              <a:avLst/>
            </a:prstTxWarp>
          </a:bodyPr>
          <a:lstStyle>
            <a:lvl1pPr algn="l">
              <a:defRPr sz="1200" cap="none"/>
            </a:lvl1pPr>
          </a:lstStyle>
          <a:p>
            <a:pPr/>
            <a:r>
              <a:t>{Kopfzeile}</a:t>
            </a:r>
          </a:p>
        </p:txBody>
      </p:sp>
      <p:sp>
        <p:nvSpPr>
          <p:cNvPr id="3" name="ZeitstempelBereich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6BcAAAAAAAAwKgAAwAMAABAAAAAmAAAACAAAAP//////////MAAAABQAAAAAAAAAAAD//wAAAQAAAP//AAABAA=="/>
              </a:ext>
            </a:extLst>
          </p:cNvSpPr>
          <p:nvPr>
            <p:ph type="dt" idx="10"/>
          </p:nvPr>
        </p:nvSpPr>
        <p:spPr>
          <a:xfrm>
            <a:off x="3886200" y="0"/>
            <a:ext cx="2971800" cy="609600"/>
          </a:xfrm>
          <a:prstGeom prst="rect">
            <a:avLst/>
          </a:prstGeom>
          <a:noFill/>
          <a:ln>
            <a:noFill/>
          </a:ln>
          <a:effectLst/>
        </p:spPr>
        <p:txBody>
          <a:bodyPr vert="horz" wrap="square" numCol="1" spcCol="215900" anchor="t">
            <a:prstTxWarp prst="textNoShape">
              <a:avLst/>
            </a:prstTxWarp>
          </a:bodyPr>
          <a:lstStyle>
            <a:lvl1pPr algn="r">
              <a:defRPr sz="1200" cap="none"/>
            </a:lvl1pPr>
          </a:lstStyle>
          <a:p>
            <a:pPr/>
            <a:fld id="{353CA70F-41D8-6951-9684-B704E9CA60E2}" type="datetime1">
              <a:t>{Datum/Zeit}</a:t>
            </a:fld>
          </a:p>
        </p:txBody>
      </p:sp>
      <p:sp>
        <p:nvSpPr>
          <p:cNvPr id="4" name="Foliengrafik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kA+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AcAAKAFAAAoIwAAwCEAABAAAAAmAAAACAAAAP//////////MAAAABQAAAAAAAAAAAD//wAAAQAAAP//AAABAA=="/>
              </a:ext>
            </a:extLst>
          </p:cNvSpPr>
          <p:nvPr>
            <p:ph type="sldImg" idx="2"/>
          </p:nvPr>
        </p:nvSpPr>
        <p:spPr>
          <a:xfrm>
            <a:off x="1143000" y="914400"/>
            <a:ext cx="4572000" cy="4572000"/>
          </a:xfrm>
          <a:prstGeom prst="rect">
            <a:avLst/>
          </a:prstGeom>
          <a:noFill/>
          <a:ln w="12700" cap="flat" cmpd="sng" algn="ctr">
            <a:solidFill>
              <a:schemeClr val="tx1"/>
            </a:solidFill>
            <a:prstDash val="solid"/>
            <a:headEnd type="none"/>
            <a:tailEnd type="none"/>
          </a:ln>
          <a:effectLst/>
        </p:spPr>
      </p:sp>
      <p:sp>
        <p:nvSpPr>
          <p:cNvPr id="5" name="Folientext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9mZmk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AQAAKAjAAD4JQAAYEUAABAAAAAmAAAACAAAAP//////////MAAAABQAAAAAAAAAAAD//wAAAQAAAP//AAABAA=="/>
              </a:ext>
            </a:extLst>
          </p:cNvSpPr>
          <p:nvPr>
            <p:ph type="body" idx="3"/>
          </p:nvPr>
        </p:nvSpPr>
        <p:spPr>
          <a:xfrm>
            <a:off x="685800" y="5791200"/>
            <a:ext cx="5486400" cy="5486400"/>
          </a:xfrm>
          <a:prstGeom prst="rect">
            <a:avLst/>
          </a:prstGeom>
          <a:noFill/>
          <a:ln>
            <a:noFill/>
          </a:ln>
          <a:effectLst/>
        </p:spPr>
        <p:txBody>
          <a:bodyPr vert="horz" wrap="square" numCol="1" spcCol="215900" anchor="t">
            <a:prstTxWarp prst="textNoShape">
              <a:avLst/>
            </a:prstTxWarp>
          </a:bodyPr>
          <a:lstStyle/>
          <a:p>
            <a:pPr/>
            <a:r>
              <a:t>Master-Textstil durch Klicken bearbeiten</a:t>
            </a:r>
          </a:p>
          <a:p>
            <a:pPr lvl="1"/>
            <a:r>
              <a:t>Zweite Ebene</a:t>
            </a:r>
          </a:p>
          <a:p>
            <a:pPr lvl="2"/>
            <a:r>
              <a:t>Dritte Ebene</a:t>
            </a:r>
          </a:p>
          <a:p>
            <a:pPr lvl="3"/>
            <a:r>
              <a:t>Vierte Ebene</a:t>
            </a:r>
          </a:p>
          <a:p>
            <a:pPr lvl="4"/>
            <a:r>
              <a:t>Fünfte Ebene</a:t>
            </a:r>
          </a:p>
        </p:txBody>
      </p:sp>
      <p:sp>
        <p:nvSpPr>
          <p:cNvPr id="6" name="FußzeilenBereich1"/>
          <p:cNvSpPr>
            <a:spLocks noGrp="1" noChangeArrowheads="1"/>
            <a:extLst>
              <a:ext uri="smNativeData">
                <pr:smNativeData xmlns:pr="smNativeData" xmlns="smNativeData" val="SMDATA_16_LlRAZ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AAAAEBHAABIEgAAAEsAABAAAAAmAAAACAAAAP//////////MAAAABQAAAAAAAAAAAD//wAAAQAAAP//AAABAA=="/>
              </a:ext>
            </a:extLst>
          </p:cNvSpPr>
          <p:nvPr>
            <p:ph type="ftr" sz="quarter" idx="11"/>
          </p:nvPr>
        </p:nvSpPr>
        <p:spPr>
          <a:xfrm>
            <a:off x="0" y="11582400"/>
            <a:ext cx="2971800" cy="609600"/>
          </a:xfrm>
          <a:prstGeom prst="rect">
            <a:avLst/>
          </a:prstGeom>
          <a:noFill/>
          <a:ln>
            <a:noFill/>
          </a:ln>
          <a:effectLst/>
        </p:spPr>
        <p:txBody>
          <a:bodyPr vert="horz" wrap="square" numCol="1" spcCol="215900" anchor="b">
            <a:prstTxWarp prst="textNoShape">
              <a:avLst/>
            </a:prstTxWarp>
          </a:bodyPr>
          <a:lstStyle>
            <a:lvl1pPr algn="l">
              <a:defRPr sz="1200" cap="none"/>
            </a:lvl1pPr>
          </a:lstStyle>
          <a:p>
            <a:pPr/>
            <a:r>
              <a:t>{Fußzeile}</a:t>
            </a:r>
          </a:p>
        </p:txBody>
      </p:sp>
      <p:sp>
        <p:nvSpPr>
          <p:cNvPr id="7" name="FoliennummerBereich1"/>
          <p:cNvSpPr>
            <a:spLocks noGrp="1" noChangeArrowheads="1"/>
            <a:extLst>
              <a:ext uri="smNativeData">
                <pr:smNativeData xmlns:pr="smNativeData" xmlns="smNativeData" val="SMDATA_16_LlRAZ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LIAs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6BcAAEBHAAAwKgAAAEsAABAAAAAmAAAACAAAAP//////////MAAAABQAAAAAAAAAAAD//wAAAQAAAP//AAABAA=="/>
              </a:ext>
            </a:extLst>
          </p:cNvSpPr>
          <p:nvPr>
            <p:ph type="sldNum" sz="quarter" idx="12"/>
          </p:nvPr>
        </p:nvSpPr>
        <p:spPr>
          <a:xfrm>
            <a:off x="3886200" y="11582400"/>
            <a:ext cx="2971800" cy="609600"/>
          </a:xfrm>
          <a:prstGeom prst="rect">
            <a:avLst/>
          </a:prstGeom>
          <a:noFill/>
          <a:ln>
            <a:noFill/>
          </a:ln>
          <a:effectLst/>
        </p:spPr>
        <p:txBody>
          <a:bodyPr vert="horz" wrap="square" numCol="1" spcCol="215900" anchor="b">
            <a:prstTxWarp prst="textNoShape">
              <a:avLst/>
            </a:prstTxWarp>
          </a:bodyPr>
          <a:lstStyle>
            <a:lvl1pPr algn="r">
              <a:defRPr sz="1200" cap="none"/>
            </a:lvl1pPr>
          </a:lstStyle>
          <a:p>
            <a:pPr/>
            <a:fld id="{353CB289-C7D8-6944-9684-3111FCCA6064}" type="slidenum">
              <a:t>{Nr.}</a:t>
            </a:fld>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pitchFamily="0" charset="0"/>
        <a:cs typeface="Times New Roman" pitchFamily="1" charset="0"/>
      </a:defRPr>
    </a:lvl1pPr>
    <a:lvl2pPr marL="4572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pitchFamily="0" charset="0"/>
        <a:cs typeface="Times New Roman" pitchFamily="1" charset="0"/>
      </a:defRPr>
    </a:lvl2pPr>
    <a:lvl3pPr marL="9144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pitchFamily="0" charset="0"/>
        <a:cs typeface="Times New Roman" pitchFamily="1" charset="0"/>
      </a:defRPr>
    </a:lvl3pPr>
    <a:lvl4pPr marL="13716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pitchFamily="0" charset="0"/>
        <a:cs typeface="Times New Roman" pitchFamily="1" charset="0"/>
      </a:defRPr>
    </a:lvl4pPr>
    <a:lvl5pPr marL="18288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pitchFamily="0" charset="0"/>
        <a:cs typeface="Times New Roman" pitchFamily="1" charset="0"/>
      </a:defRPr>
    </a:lvl5pPr>
    <a:lvl6pPr marL="22860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pitchFamily="0" charset="0"/>
        <a:cs typeface="Times New Roman" pitchFamily="1" charset="0"/>
      </a:defRPr>
    </a:lvl6pPr>
    <a:lvl7pPr marL="27432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pitchFamily="0" charset="0"/>
        <a:cs typeface="Times New Roman" pitchFamily="1" charset="0"/>
      </a:defRPr>
    </a:lvl7pPr>
    <a:lvl8pPr marL="32004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pitchFamily="0" charset="0"/>
        <a:cs typeface="Times New Roman" pitchFamily="1" charset="0"/>
      </a:defRPr>
    </a:lvl8pPr>
    <a:lvl9pPr marL="3657600" marR="0" indent="0" algn="l" defTabSz="914400">
      <a:lnSpc>
        <a:spcPct val="100000"/>
      </a:lnSpc>
      <a:spcBef>
        <a:spcPts val="0"/>
      </a:spcBef>
      <a:spcAft>
        <a:spcPts val="0"/>
      </a:spcAft>
      <a:buNone/>
      <a:tabLst/>
      <a:defRPr sz="1200" b="0" i="0" u="none" strike="noStrike" kern="1" cap="none" spc="0" baseline="0">
        <a:solidFill>
          <a:schemeClr val="tx1"/>
        </a:solidFill>
        <a:effectLst/>
        <a:latin typeface="Calibri" pitchFamily="2" charset="0"/>
        <a:ea typeface="SimSun" pitchFamily="0" charset="0"/>
        <a:cs typeface="Times New Roman" pitchFamily="1" charset="0"/>
      </a:defRPr>
    </a:lvl9pPr>
  </p:notesStyle>
</p:notesMaster>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
  <p:cSld name="Titelfolie">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oNAABgRQAAJhYAABAAAAAmAAAACAAAAAEAAAAAAAAAMAAAABQAAAAAAAAAAAD//wAAAQAAAP//AAABAA=="/>
              </a:ext>
            </a:extLst>
          </p:cNvSpPr>
          <p:nvPr>
            <p:ph type="ctrTitle"/>
          </p:nvPr>
        </p:nvSpPr>
        <p:spPr>
          <a:xfrm>
            <a:off x="914400" y="2129790"/>
            <a:ext cx="10363200" cy="1470660"/>
          </a:xfrm>
        </p:spPr>
        <p:txBody>
          <a:bodyPr/>
          <a:lstStyle/>
          <a:p>
            <a:pPr/>
            <a:r>
              <a:t>Click to edit Master title style</a:t>
            </a:r>
          </a:p>
        </p:txBody>
      </p:sp>
      <p:sp>
        <p:nvSpPr>
          <p:cNvPr id="3" name="SlideSubtitle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BAAAAAmAAAACAAAAAGAAAAAAAAAMAAAABQAAAAAAAAAAAD//wAAAQAAAP//AAABAA=="/>
              </a:ext>
            </a:extLst>
          </p:cNvSpPr>
          <p:nvPr>
            <p:ph type="subTitle" idx="1"/>
          </p:nvPr>
        </p:nvSpPr>
        <p:spPr>
          <a:xfrm>
            <a:off x="1828800" y="3886200"/>
            <a:ext cx="85344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r>
              <a:t>Click to edit Master subtitle style</a:t>
            </a:r>
          </a:p>
        </p:txBody>
      </p:sp>
      <p:sp>
        <p:nvSpPr>
          <p:cNvPr id="4" name="DateTime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53CF04E-00D8-6906-9684-F653BECA60A3}" type="datetime1">
              <a:t/>
            </a:fld>
          </a:p>
        </p:txBody>
      </p:sp>
      <p:sp>
        <p:nvSpPr>
          <p:cNvPr id="5" name="Foot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6" name="SlideNumb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53CBF7D-33D8-6949-9684-C51CF1CA6090}" type="slidenum">
              <a:t/>
            </a:fld>
          </a:p>
        </p:txBody>
      </p:sp>
    </p:spTree>
  </p:cSld>
  <p:clrMapOvr>
    <a:masterClrMapping/>
  </p:clrMapOvr>
</p:sldLayout>
</file>

<file path=ppt/slideLayouts/slideLayout10.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vertTx">
  <p:cSld name="Titel und vertikaler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49Ij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Click to edit Master title style</a:t>
            </a:r>
          </a:p>
        </p:txBody>
      </p:sp>
      <p:sp>
        <p:nvSpPr>
          <p:cNvPr id="3" name="SlideText1"/>
          <p:cNvSpPr>
            <a:spLocks noGrp="1" noChangeArrowheads="1"/>
            <a:extLst>
              <a:ext uri="smNativeData">
                <pr:smNativeData xmlns:pr="smNativeData" xmlns="smNativeData" val="SMDATA_16_LlRAZx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AIAAAAAAAAAMAAAABQAAAAAAAAAAAD//wAAAQAAAP//AAABAA=="/>
              </a:ext>
            </a:extLst>
          </p:cNvSpPr>
          <p:nvPr>
            <p:ph idx="1"/>
          </p:nvPr>
        </p:nvSpPr>
        <p:spPr/>
        <p:txBody>
          <a:bodyPr vert="vert" wrap="square"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53C8D89-C7D8-697B-9684-312EC3CA6064}" type="datetime1">
              <a:t/>
            </a:fld>
          </a:p>
        </p:txBody>
      </p:sp>
      <p:sp>
        <p:nvSpPr>
          <p:cNvPr id="5" name="Foot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E6c3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6" name="SlideNumb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53CED87-C9D8-691B-9684-3F4EA3CA606A}" type="slidenum">
              <a:t/>
            </a:fld>
          </a:p>
        </p:txBody>
      </p:sp>
    </p:spTree>
  </p:cSld>
  <p:clrMapOvr>
    <a:masterClrMapping/>
  </p:clrMapOvr>
</p:sldLayout>
</file>

<file path=ppt/slideLayouts/slideLayout11.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vertTitleAndTx">
  <p:cSld name="Vertikaler Titel und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LlRAZxMAAAAlAAAAZAAAAA8BAAAAkAAAAEgAAACQAAAASAAAAAAAAAAC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DYAALABAABARwAAsCUAABAAAAAmAAAACAAAAIMAAAAAAAAAMAAAABQAAAAAAAAAAAD//wAAAQAAAP//AAABAA=="/>
              </a:ext>
            </a:extLst>
          </p:cNvSpPr>
          <p:nvPr>
            <p:ph type="title"/>
          </p:nvPr>
        </p:nvSpPr>
        <p:spPr>
          <a:xfrm>
            <a:off x="8839200" y="274320"/>
            <a:ext cx="2743200" cy="5852160"/>
          </a:xfrm>
        </p:spPr>
        <p:txBody>
          <a:bodyPr vert="vert" wrap="square" numCol="1" spcCol="215900" anchor="b">
            <a:prstTxWarp prst="textNoShape">
              <a:avLst/>
            </a:prstTxWarp>
          </a:bodyPr>
          <a:lstStyle/>
          <a:p>
            <a:pPr/>
            <a:r>
              <a:t>Click to edit Master title style</a:t>
            </a:r>
          </a:p>
        </p:txBody>
      </p:sp>
      <p:sp>
        <p:nvSpPr>
          <p:cNvPr id="3" name="SlideText1"/>
          <p:cNvSpPr>
            <a:spLocks noGrp="1" noChangeArrowheads="1"/>
            <a:extLst>
              <a:ext uri="smNativeData">
                <pr:smNativeData xmlns:pr="smNativeData" xmlns="smNativeData" val="SMDATA_16_LlRAZx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AfNQAAsCUAABAAAAAmAAAACAAAAAMAAAAAAAAAMAAAABQAAAAAAAAAAAD//wAAAQAAAP//AAABAA=="/>
              </a:ext>
            </a:extLst>
          </p:cNvSpPr>
          <p:nvPr>
            <p:ph idx="1"/>
          </p:nvPr>
        </p:nvSpPr>
        <p:spPr>
          <a:xfrm>
            <a:off x="609600" y="274320"/>
            <a:ext cx="8025765" cy="5852160"/>
          </a:xfrm>
        </p:spPr>
        <p:txBody>
          <a:bodyPr vert="vert" wrap="square"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53CB978-36D8-694F-9684-C01AF7CA6095}" type="datetime1">
              <a:t/>
            </a:fld>
          </a:p>
        </p:txBody>
      </p:sp>
      <p:sp>
        <p:nvSpPr>
          <p:cNvPr id="5" name="Foot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6" name="SlideNumb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53CC088-C6D8-6936-9684-30638ECA6065}" type="slidenum">
              <a:t/>
            </a:fld>
          </a:p>
        </p:txBody>
      </p:sp>
    </p:spTree>
  </p:cSld>
  <p:clrMapOvr>
    <a:masterClrMapping/>
  </p:clrMapOvr>
</p:sldLayout>
</file>

<file path=ppt/slideLayouts/slideLayout2.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x">
  <p:cSld name="Titel und Inhal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Click to edit Master title style</a:t>
            </a:r>
          </a:p>
        </p:txBody>
      </p:sp>
      <p:sp>
        <p:nvSpPr>
          <p:cNvPr id="3" name="SlideText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AAAAAAAAAAAMAAAABQAAAAAAAAAAAD//wAAAQAAAP//AAABAA=="/>
              </a:ext>
            </a:extLst>
          </p:cNvSpPr>
          <p:nvPr>
            <p:ph idx="1"/>
          </p:nvPr>
        </p:nvSpPr>
        <p:spPr/>
        <p:txBody>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53C98CE-80D8-696E-9684-763BD6CA6023}" type="datetime1">
              <a:t/>
            </a:fld>
          </a:p>
        </p:txBody>
      </p:sp>
      <p:sp>
        <p:nvSpPr>
          <p:cNvPr id="5" name="Foot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6" name="SlideNumb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53CBDE7-A9D8-694B-9684-5F1EF3CA600A}" type="slidenum">
              <a:t/>
            </a:fld>
          </a:p>
        </p:txBody>
      </p:sp>
    </p:spTree>
  </p:cSld>
  <p:clrMapOvr>
    <a:masterClrMapping/>
  </p:clrMapOvr>
</p:sldLayout>
</file>

<file path=ppt/slideLayouts/slideLayout3.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secHead">
  <p:cSld name="Abschnittsüberschrif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QUAABwbAACtRQAAfSMAABAAAAAmAAAACAAAAIGAAAAAAAAAMAAAABQAAAAAAAAAAAD//wAAAQAAAP//AAABAA=="/>
              </a:ext>
            </a:extLst>
          </p:cNvSpPr>
          <p:nvPr>
            <p:ph type="title"/>
          </p:nvPr>
        </p:nvSpPr>
        <p:spPr>
          <a:xfrm>
            <a:off x="963295" y="4406900"/>
            <a:ext cx="10363200" cy="1362075"/>
          </a:xfrm>
        </p:spPr>
        <p:txBody>
          <a:bodyPr vert="horz" wrap="square" numCol="1" spcCol="215900" anchor="t">
            <a:prstTxWarp prst="textNoShape">
              <a:avLst/>
            </a:prstTxWarp>
          </a:bodyPr>
          <a:lstStyle>
            <a:lvl1pPr algn="l">
              <a:defRPr sz="4000" b="1" cap="all"/>
            </a:lvl1pPr>
          </a:lstStyle>
          <a:p>
            <a:pPr/>
            <a:r>
              <a:t>Click to edit Master title style</a:t>
            </a:r>
          </a:p>
        </p:txBody>
      </p:sp>
      <p:sp>
        <p:nvSpPr>
          <p:cNvPr id="3" name="SlideText1"/>
          <p:cNvSpPr>
            <a:spLocks noGrp="1" noChangeArrowheads="1"/>
            <a:extLst>
              <a:ext uri="smNativeData">
                <pr:smNativeData xmlns:pr="smNativeData" xmlns="smNativeData" val="SMDATA_16_LlRAZ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QUAAOERAACtRQAAHBsAABAAAAAmAAAACAAAAIGAAAAAAAAAMAAAABQAAAAAAAAAAAD//wAAAQAAAP//AAABAA=="/>
              </a:ext>
            </a:extLst>
          </p:cNvSpPr>
          <p:nvPr>
            <p:ph idx="1"/>
          </p:nvPr>
        </p:nvSpPr>
        <p:spPr>
          <a:xfrm>
            <a:off x="963295" y="2906395"/>
            <a:ext cx="10363200" cy="1500505"/>
          </a:xfrm>
        </p:spPr>
        <p:txBody>
          <a:bodyPr vert="horz" wrap="square" numCol="1" spcCol="215900" anchor="b">
            <a:prstTxWarp prst="textNoShape">
              <a:avLst/>
            </a:prstTxWarp>
          </a:bodyPr>
          <a:lstStyle>
            <a:lvl1pPr marL="0" indent="0">
              <a:buNone/>
              <a:defRPr sz="2000" cap="none"/>
            </a:lvl1pPr>
            <a:lvl2pPr marL="457200" indent="0">
              <a:buNone/>
              <a:defRPr sz="1800" cap="none"/>
            </a:lvl2pPr>
            <a:lvl3pPr marL="914400" indent="0">
              <a:buNone/>
              <a:defRPr sz="1600" cap="none"/>
            </a:lvl3pPr>
            <a:lvl4pPr marL="1371600" indent="0">
              <a:buNone/>
              <a:defRPr sz="1400" cap="none"/>
            </a:lvl4pPr>
            <a:lvl5pPr marL="1828800" indent="0">
              <a:buNone/>
              <a:defRPr sz="1400" cap="none"/>
            </a:lvl5pPr>
            <a:lvl6pPr marL="2286000" indent="0">
              <a:buNone/>
              <a:defRPr sz="1400" cap="none"/>
            </a:lvl6pPr>
            <a:lvl7pPr marL="2743200" indent="0">
              <a:buNone/>
              <a:defRPr sz="1400" cap="none"/>
            </a:lvl7pPr>
            <a:lvl8pPr marL="3200400" indent="0">
              <a:buNone/>
              <a:defRPr sz="1400" cap="none"/>
            </a:lvl8pPr>
            <a:lvl9pPr marL="3657600" indent="0">
              <a:buNone/>
              <a:defRPr sz="1400" cap="none"/>
            </a:lvl9pPr>
          </a:lstStyle>
          <a:p>
            <a:pPr/>
            <a:r>
              <a:t>Click to edit Master text styles</a:t>
            </a:r>
          </a:p>
        </p:txBody>
      </p:sp>
      <p:sp>
        <p:nvSpPr>
          <p:cNvPr id="4" name="DateTime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53CE08C-C2D8-6916-9684-3443AECA6061}" type="datetime1">
              <a:t/>
            </a:fld>
          </a:p>
        </p:txBody>
      </p:sp>
      <p:sp>
        <p:nvSpPr>
          <p:cNvPr id="5" name="Foot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6" name="SlideNumb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53C9FC2-8CD8-6969-9684-7A3CD1CA602F}" type="slidenum">
              <a:t/>
            </a:fld>
          </a:p>
        </p:txBody>
      </p:sp>
    </p:spTree>
  </p:cSld>
  <p:clrMapOvr>
    <a:masterClrMapping/>
  </p:clrMapOvr>
</p:sldLayout>
</file>

<file path=ppt/slideLayouts/slideLayout4.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ColTx">
  <p:cSld name="Titel und zwei Inhalte">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Click to edit Master title style</a:t>
            </a:r>
          </a:p>
        </p:txBody>
      </p:sp>
      <p:sp>
        <p:nvSpPr>
          <p:cNvPr id="3" name="SlideText2"/>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DhJAAAsCUAABAAAAAmAAAACAAAAAGAAAAAAAAAMAAAABQAAAAAAAAAAAD//wAAAQAAAP//AAABAA=="/>
              </a:ext>
            </a:extLst>
          </p:cNvSpPr>
          <p:nvPr>
            <p:ph idx="1"/>
          </p:nvPr>
        </p:nvSpPr>
        <p:spPr>
          <a:xfrm>
            <a:off x="609600" y="1600200"/>
            <a:ext cx="5385435" cy="4526280"/>
          </a:xfrm>
        </p:spPr>
        <p:txBody>
          <a:bodyPr/>
          <a:lstStyle>
            <a:lvl1pPr>
              <a:defRPr sz="2800" cap="none"/>
            </a:lvl1pPr>
            <a:lvl2pPr>
              <a:defRPr sz="2400" cap="none"/>
            </a:lvl2pPr>
            <a:lvl3pPr>
              <a:defRPr sz="2000" cap="none"/>
            </a:lvl3pPr>
            <a:lvl4pPr>
              <a:defRPr sz="1800" cap="none"/>
            </a:lvl4pPr>
            <a:lvl5pPr>
              <a:defRPr sz="1800" cap="none"/>
            </a:lvl5pPr>
            <a:lvl6pPr>
              <a:defRPr sz="1800" cap="none"/>
            </a:lvl6pPr>
            <a:lvl7pPr>
              <a:defRPr sz="1800" cap="none"/>
            </a:lvl7pPr>
            <a:lvl8pPr>
              <a:defRPr sz="1800" cap="none"/>
            </a:lvl8pPr>
            <a:lvl9pPr>
              <a:defRPr sz="1800" cap="none"/>
            </a:lvl9pPr>
          </a:lstStyle>
          <a:p>
            <a:pPr/>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yYAANgJAABARwAAsCUAABAAAAAmAAAACAAAAAGAAAAAAAAAMAAAABQAAAAAAAAAAAD//wAAAQAAAP//AAABAA=="/>
              </a:ext>
            </a:extLst>
          </p:cNvSpPr>
          <p:nvPr>
            <p:ph idx="2"/>
          </p:nvPr>
        </p:nvSpPr>
        <p:spPr>
          <a:xfrm>
            <a:off x="6196965" y="1600200"/>
            <a:ext cx="5385435" cy="4526280"/>
          </a:xfrm>
        </p:spPr>
        <p:txBody>
          <a:bodyPr/>
          <a:lstStyle>
            <a:lvl1pPr>
              <a:defRPr sz="2800" cap="none"/>
            </a:lvl1pPr>
            <a:lvl2pPr>
              <a:defRPr sz="2400" cap="none"/>
            </a:lvl2pPr>
            <a:lvl3pPr>
              <a:defRPr sz="2000" cap="none"/>
            </a:lvl3pPr>
            <a:lvl4pPr>
              <a:defRPr sz="1800" cap="none"/>
            </a:lvl4pPr>
            <a:lvl5pPr>
              <a:defRPr sz="1800" cap="none"/>
            </a:lvl5pPr>
            <a:lvl6pPr>
              <a:defRPr sz="1800" cap="none"/>
            </a:lvl6pPr>
            <a:lvl7pPr>
              <a:defRPr sz="1800" cap="none"/>
            </a:lvl7pPr>
            <a:lvl8pPr>
              <a:defRPr sz="1800" cap="none"/>
            </a:lvl8pPr>
            <a:lvl9pPr>
              <a:defRPr sz="1800" cap="none"/>
            </a:lvl9pPr>
          </a:lstStyle>
          <a:p>
            <a:pPr/>
            <a:r>
              <a:t>Click to edit Master text styles</a:t>
            </a:r>
          </a:p>
          <a:p>
            <a:pPr lvl="1"/>
            <a:r>
              <a:t>Second level</a:t>
            </a:r>
          </a:p>
          <a:p>
            <a:pPr lvl="2"/>
            <a:r>
              <a:t>Third level</a:t>
            </a:r>
          </a:p>
          <a:p>
            <a:pPr lvl="3"/>
            <a:r>
              <a:t>Fourth level</a:t>
            </a:r>
          </a:p>
          <a:p>
            <a:pPr lvl="4"/>
            <a:r>
              <a:t>Fifth level</a:t>
            </a:r>
          </a:p>
        </p:txBody>
      </p:sp>
      <p:sp>
        <p:nvSpPr>
          <p:cNvPr id="5" name="DateTime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53C8147-09D8-6977-9684-FF22CFCA60AA}" type="datetime1">
              <a:t/>
            </a:fld>
          </a:p>
        </p:txBody>
      </p:sp>
      <p:sp>
        <p:nvSpPr>
          <p:cNvPr id="6" name="Foot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7" name="SlideNumb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53CAD2F-61D8-695B-9684-970EE3CA60C2}" type="slidenum">
              <a:t/>
            </a:fld>
          </a:p>
        </p:txBody>
      </p:sp>
    </p:spTree>
  </p:cSld>
  <p:clrMapOvr>
    <a:masterClrMapping/>
  </p:clrMapOvr>
</p:sldLayout>
</file>

<file path=ppt/slideLayouts/slideLayout5.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woTxTwoObj">
  <p:cSld name="Vergleich">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Click to edit Master title style</a:t>
            </a:r>
          </a:p>
        </p:txBody>
      </p:sp>
      <p:sp>
        <p:nvSpPr>
          <p:cNvPr id="3" name="SlideText3"/>
          <p:cNvSpPr>
            <a:spLocks noGrp="1" noChangeArrowheads="1"/>
            <a:extLst>
              <a:ext uri="smNativeData">
                <pr:smNativeData xmlns:pr="smNativeData" xmlns="smNativeData" val="SMDATA_16_LlRAZ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HEJAADjJAAAYQ0AABAAAAAmAAAACAAAAIGAAAAAAAAAMAAAABQAAAAAAAAAAAD//wAAAQAAAP//AAABAA=="/>
              </a:ext>
            </a:extLst>
          </p:cNvSpPr>
          <p:nvPr>
            <p:ph idx="1"/>
          </p:nvPr>
        </p:nvSpPr>
        <p:spPr>
          <a:xfrm>
            <a:off x="609600" y="1534795"/>
            <a:ext cx="5386705" cy="64008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r>
              <a:t>Click to edit Master text styles</a:t>
            </a:r>
          </a:p>
        </p:txBody>
      </p:sp>
      <p:sp>
        <p:nvSpPr>
          <p:cNvPr id="4" name="SlideText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GENAADjJAAAsCUAABAAAAAmAAAACAAAAAGAAAAAAAAAMAAAABQAAAAAAAAAAAD//wAAAQAAAP//AAABAA=="/>
              </a:ext>
            </a:extLst>
          </p:cNvSpPr>
          <p:nvPr>
            <p:ph idx="2"/>
          </p:nvPr>
        </p:nvSpPr>
        <p:spPr>
          <a:xfrm>
            <a:off x="609600" y="2174875"/>
            <a:ext cx="5386705" cy="3951605"/>
          </a:xfrm>
        </p:spPr>
        <p:txBody>
          <a:bodyPr/>
          <a:lstStyle>
            <a:lvl1pPr>
              <a:defRPr sz="2400" cap="none"/>
            </a:lvl1pPr>
            <a:lvl2pPr>
              <a:defRPr sz="2000" cap="none"/>
            </a:lvl2pPr>
            <a:lvl3pPr>
              <a:defRPr sz="1800" cap="none"/>
            </a:lvl3pPr>
            <a:lvl4pPr>
              <a:defRPr sz="1600" cap="none"/>
            </a:lvl4pPr>
            <a:lvl5pPr>
              <a:defRPr sz="1600" cap="none"/>
            </a:lvl5pPr>
            <a:lvl6pPr>
              <a:defRPr sz="1600" cap="none"/>
            </a:lvl6pPr>
            <a:lvl7pPr>
              <a:defRPr sz="1600" cap="none"/>
            </a:lvl7pPr>
            <a:lvl8pPr>
              <a:defRPr sz="1600" cap="none"/>
            </a:lvl8pPr>
            <a:lvl9pPr>
              <a:defRPr sz="1600" cap="none"/>
            </a:lvl9pPr>
          </a:lstStyle>
          <a:p>
            <a:pPr/>
            <a:r>
              <a:t>Click to edit Master text styles</a:t>
            </a:r>
          </a:p>
          <a:p>
            <a:pPr lvl="1"/>
            <a:r>
              <a:t>Second level</a:t>
            </a:r>
          </a:p>
          <a:p>
            <a:pPr lvl="2"/>
            <a:r>
              <a:t>Third level</a:t>
            </a:r>
          </a:p>
          <a:p>
            <a:pPr lvl="3"/>
            <a:r>
              <a:t>Fourth level</a:t>
            </a:r>
          </a:p>
          <a:p>
            <a:pPr lvl="4"/>
            <a:r>
              <a:t>Fifth level</a:t>
            </a:r>
          </a:p>
        </p:txBody>
      </p:sp>
      <p:sp>
        <p:nvSpPr>
          <p:cNvPr id="5" name="SlideText2"/>
          <p:cNvSpPr>
            <a:spLocks noGrp="1" noChangeArrowheads="1"/>
            <a:extLst>
              <a:ext uri="smNativeData">
                <pr:smNativeData xmlns:pr="smNativeData" xmlns="smNativeData" val="SMDATA_16_LlRAZ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SYAAHEJAABARwAAYQ0AABAAAAAmAAAACAAAAIGAAAAAAAAAMAAAABQAAAAAAAAAAAD//wAAAQAAAP//AAABAA=="/>
              </a:ext>
            </a:extLst>
          </p:cNvSpPr>
          <p:nvPr>
            <p:ph idx="3"/>
          </p:nvPr>
        </p:nvSpPr>
        <p:spPr>
          <a:xfrm>
            <a:off x="6195695" y="1534795"/>
            <a:ext cx="5386705" cy="640080"/>
          </a:xfrm>
        </p:spPr>
        <p:txBody>
          <a:bodyPr vert="horz" wrap="square" numCol="1" spcCol="215900" anchor="b">
            <a:prstTxWarp prst="textNoShape">
              <a:avLst/>
            </a:prstTxWarp>
          </a:bodyPr>
          <a:lstStyle>
            <a:lvl1pPr marL="0" indent="0">
              <a:buNone/>
              <a:defRPr sz="2400" b="1" cap="none"/>
            </a:lvl1pPr>
            <a:lvl2pPr marL="457200" indent="0">
              <a:buNone/>
              <a:defRPr sz="2000" b="1" cap="none"/>
            </a:lvl2pPr>
            <a:lvl3pPr marL="914400" indent="0">
              <a:buNone/>
              <a:defRPr sz="1800" b="1" cap="none"/>
            </a:lvl3pPr>
            <a:lvl4pPr marL="1371600" indent="0">
              <a:buNone/>
              <a:defRPr sz="1600" b="1" cap="none"/>
            </a:lvl4pPr>
            <a:lvl5pPr marL="1828800" indent="0">
              <a:buNone/>
              <a:defRPr sz="1600" b="1" cap="none"/>
            </a:lvl5pPr>
            <a:lvl6pPr marL="2286000" indent="0">
              <a:buNone/>
              <a:defRPr sz="1600" b="1" cap="none"/>
            </a:lvl6pPr>
            <a:lvl7pPr marL="2743200" indent="0">
              <a:buNone/>
              <a:defRPr sz="1600" b="1" cap="none"/>
            </a:lvl7pPr>
            <a:lvl8pPr marL="3200400" indent="0">
              <a:buNone/>
              <a:defRPr sz="1600" b="1" cap="none"/>
            </a:lvl8pPr>
            <a:lvl9pPr marL="3657600" indent="0">
              <a:buNone/>
              <a:defRPr sz="1600" b="1" cap="none"/>
            </a:lvl9pPr>
          </a:lstStyle>
          <a:p>
            <a:pPr/>
            <a:r>
              <a:t>Click to edit Master text styles</a:t>
            </a:r>
          </a:p>
        </p:txBody>
      </p:sp>
      <p:sp>
        <p:nvSpPr>
          <p:cNvPr id="6" name="SlideText4"/>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SYAAGENAABARwAAsCUAABAAAAAmAAAACAAAAAGAAAAAAAAAMAAAABQAAAAAAAAAAAD//wAAAQAAAP//AAABAA=="/>
              </a:ext>
            </a:extLst>
          </p:cNvSpPr>
          <p:nvPr>
            <p:ph idx="4"/>
          </p:nvPr>
        </p:nvSpPr>
        <p:spPr>
          <a:xfrm>
            <a:off x="6195695" y="2174875"/>
            <a:ext cx="5386705" cy="3951605"/>
          </a:xfrm>
        </p:spPr>
        <p:txBody>
          <a:bodyPr/>
          <a:lstStyle>
            <a:lvl1pPr>
              <a:defRPr sz="2400" cap="none"/>
            </a:lvl1pPr>
            <a:lvl2pPr>
              <a:defRPr sz="2000" cap="none"/>
            </a:lvl2pPr>
            <a:lvl3pPr>
              <a:defRPr sz="1800" cap="none"/>
            </a:lvl3pPr>
            <a:lvl4pPr>
              <a:defRPr sz="1600" cap="none"/>
            </a:lvl4pPr>
            <a:lvl5pPr>
              <a:defRPr sz="1600" cap="none"/>
            </a:lvl5pPr>
            <a:lvl6pPr>
              <a:defRPr sz="1600" cap="none"/>
            </a:lvl6pPr>
            <a:lvl7pPr>
              <a:defRPr sz="1600" cap="none"/>
            </a:lvl7pPr>
            <a:lvl8pPr>
              <a:defRPr sz="1600" cap="none"/>
            </a:lvl8pPr>
            <a:lvl9pPr>
              <a:defRPr sz="1600" cap="none"/>
            </a:lvl9pPr>
          </a:lstStyle>
          <a:p>
            <a:pPr/>
            <a:r>
              <a:t>Click to edit Master text styles</a:t>
            </a:r>
          </a:p>
          <a:p>
            <a:pPr lvl="1"/>
            <a:r>
              <a:t>Second level</a:t>
            </a:r>
          </a:p>
          <a:p>
            <a:pPr lvl="2"/>
            <a:r>
              <a:t>Third level</a:t>
            </a:r>
          </a:p>
          <a:p>
            <a:pPr lvl="3"/>
            <a:r>
              <a:t>Fourth level</a:t>
            </a:r>
          </a:p>
          <a:p>
            <a:pPr lvl="4"/>
            <a:r>
              <a:t>Fifth level</a:t>
            </a:r>
          </a:p>
        </p:txBody>
      </p:sp>
      <p:sp>
        <p:nvSpPr>
          <p:cNvPr id="7" name="DateTime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53CEE5B-15D8-6918-9684-E34DA0CA60B6}" type="datetime1">
              <a:t/>
            </a:fld>
          </a:p>
        </p:txBody>
      </p:sp>
      <p:sp>
        <p:nvSpPr>
          <p:cNvPr id="8" name="Foot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9" name="SlideNumb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53CE907-49D8-691F-9684-BF4AA7CA60EA}" type="slidenum">
              <a:t/>
            </a:fld>
          </a:p>
        </p:txBody>
      </p:sp>
    </p:spTree>
  </p:cSld>
  <p:clrMapOvr>
    <a:masterClrMapping/>
  </p:clrMapOvr>
</p:sldLayout>
</file>

<file path=ppt/slideLayouts/slideLayout6.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titleOnly">
  <p:cSld name="Nur Titel">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Click to edit Master title style</a:t>
            </a:r>
          </a:p>
        </p:txBody>
      </p:sp>
      <p:sp>
        <p:nvSpPr>
          <p:cNvPr id="3" name="DateTime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53CE6E7-A9D8-6910-9684-5F45A8CA600A}" type="datetime1">
              <a:t/>
            </a:fld>
          </a:p>
        </p:txBody>
      </p:sp>
      <p:sp>
        <p:nvSpPr>
          <p:cNvPr id="4" name="Foot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5" name="SlideNumb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53CD56B-25D8-6923-9684-D3769BCA6086}" type="slidenum">
              <a:t/>
            </a:fld>
          </a:p>
        </p:txBody>
      </p:sp>
    </p:spTree>
  </p:cSld>
  <p:clrMapOvr>
    <a:masterClrMapping/>
  </p:clrMapOvr>
</p:sldLayout>
</file>

<file path=ppt/slideLayouts/slideLayout7.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blank">
  <p:cSld name="Leer">
    <p:spTree>
      <p:nvGrpSpPr>
        <p:cNvPr id="1" name=""/>
        <p:cNvGrpSpPr/>
        <p:nvPr/>
      </p:nvGrpSpPr>
      <p:grpSpPr>
        <a:xfrm>
          <a:off x="0" y="0"/>
          <a:ext cx="0" cy="0"/>
          <a:chOff x="0" y="0"/>
          <a:chExt cx="0" cy="0"/>
        </a:xfrm>
      </p:grpSpPr>
      <p:sp>
        <p:nvSpPr>
          <p:cNvPr id="2" name="DateTime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53CB26C-22D8-6944-9684-D411FCCA6081}" type="datetime1">
              <a:t/>
            </a:fld>
          </a:p>
        </p:txBody>
      </p:sp>
      <p:sp>
        <p:nvSpPr>
          <p:cNvPr id="3" name="Foot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4" name="SlideNumb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53CE0E2-ACD8-6916-9684-5A43AECA600F}" type="slidenum">
              <a:t/>
            </a:fld>
          </a:p>
        </p:txBody>
      </p:sp>
    </p:spTree>
  </p:cSld>
  <p:clrMapOvr>
    <a:masterClrMapping/>
  </p:clrMapOvr>
</p:sldLayout>
</file>

<file path=ppt/slideLayouts/slideLayout8.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objTx">
  <p:cSld name="Inhalt mit Überschrif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LlRAZ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K4BAABtHAAA1AgAABAAAAAmAAAACAAAAIGAAAAAAAAAMAAAABQAAAAAAAAAAAD//wAAAQAAAP//AAABAA=="/>
              </a:ext>
            </a:extLst>
          </p:cNvSpPr>
          <p:nvPr>
            <p:ph type="title"/>
          </p:nvPr>
        </p:nvSpPr>
        <p:spPr>
          <a:xfrm>
            <a:off x="609600" y="273050"/>
            <a:ext cx="4011295" cy="1162050"/>
          </a:xfrm>
        </p:spPr>
        <p:txBody>
          <a:bodyPr vert="horz" wrap="square" numCol="1" spcCol="215900" anchor="b">
            <a:prstTxWarp prst="textNoShape">
              <a:avLst/>
            </a:prstTxWarp>
          </a:bodyPr>
          <a:lstStyle>
            <a:lvl1pPr algn="l">
              <a:defRPr sz="2000" b="1" cap="none"/>
            </a:lvl1pPr>
          </a:lstStyle>
          <a:p>
            <a:pPr/>
            <a:r>
              <a:t>Click to edit Master title style</a:t>
            </a:r>
          </a:p>
        </p:txBody>
      </p:sp>
      <p:sp>
        <p:nvSpPr>
          <p:cNvPr id="3" name="SlideText2"/>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x0AAK4BAABARwAAsCUAABAAAAAmAAAACAAAAAGAAAAAAAAAMAAAABQAAAAAAAAAAAD//wAAAQAAAP//AAABAA=="/>
              </a:ext>
            </a:extLst>
          </p:cNvSpPr>
          <p:nvPr>
            <p:ph idx="1"/>
          </p:nvPr>
        </p:nvSpPr>
        <p:spPr>
          <a:xfrm>
            <a:off x="4766945" y="273050"/>
            <a:ext cx="6815455" cy="5853430"/>
          </a:xfrm>
        </p:spPr>
        <p:txBody>
          <a:bodyPr/>
          <a:lstStyle>
            <a:lvl1pPr>
              <a:defRPr sz="3200" cap="none"/>
            </a:lvl1pPr>
            <a:lvl2pPr>
              <a:defRPr sz="2800" cap="none"/>
            </a:lvl2pPr>
            <a:lvl3pPr>
              <a:defRPr sz="2400" cap="none"/>
            </a:lvl3pPr>
            <a:lvl4pPr>
              <a:defRPr sz="2000" cap="none"/>
            </a:lvl4pPr>
            <a:lvl5pPr>
              <a:defRPr sz="2000" cap="none"/>
            </a:lvl5pPr>
            <a:lvl6pPr>
              <a:defRPr sz="2000" cap="none"/>
            </a:lvl6pPr>
            <a:lvl7pPr>
              <a:defRPr sz="2000" cap="none"/>
            </a:lvl7pPr>
            <a:lvl8pPr>
              <a:defRPr sz="2000" cap="none"/>
            </a:lvl8pPr>
            <a:lvl9pPr>
              <a:defRPr sz="2000" cap="none"/>
            </a:lvl9pPr>
          </a:lstStyle>
          <a:p>
            <a:pPr/>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QIAABtHAAAsCUAABAAAAAmAAAACAAAAAGAAAAAAAAAMAAAABQAAAAAAAAAAAD//wAAAQAAAP//AAABAA=="/>
              </a:ext>
            </a:extLst>
          </p:cNvSpPr>
          <p:nvPr>
            <p:ph idx="2"/>
          </p:nvPr>
        </p:nvSpPr>
        <p:spPr>
          <a:xfrm>
            <a:off x="609600" y="1435100"/>
            <a:ext cx="4011295" cy="4691380"/>
          </a:xfrm>
        </p:spPr>
        <p:txBody>
          <a:bodyPr/>
          <a:lstStyle>
            <a:lvl1pPr marL="0" indent="0">
              <a:buNone/>
              <a:defRPr sz="1400" cap="none"/>
            </a:lvl1pPr>
            <a:lvl2pPr marL="457200" indent="0">
              <a:buNone/>
              <a:defRPr sz="1200" cap="none"/>
            </a:lvl2pPr>
            <a:lvl3pPr marL="914400" indent="0">
              <a:buNone/>
              <a:defRPr sz="1000" cap="none"/>
            </a:lvl3pPr>
            <a:lvl4pPr marL="1371600" indent="0">
              <a:buNone/>
              <a:defRPr sz="900" cap="none"/>
            </a:lvl4pPr>
            <a:lvl5pPr marL="1828800" indent="0">
              <a:buNone/>
              <a:defRPr sz="900" cap="none"/>
            </a:lvl5pPr>
            <a:lvl6pPr marL="2286000" indent="0">
              <a:buNone/>
              <a:defRPr sz="900" cap="none"/>
            </a:lvl6pPr>
            <a:lvl7pPr marL="2743200" indent="0">
              <a:buNone/>
              <a:defRPr sz="900" cap="none"/>
            </a:lvl7pPr>
            <a:lvl8pPr marL="3200400" indent="0">
              <a:buNone/>
              <a:defRPr sz="900" cap="none"/>
            </a:lvl8pPr>
            <a:lvl9pPr marL="3657600" indent="0">
              <a:buNone/>
              <a:defRPr sz="900" cap="none"/>
            </a:lvl9pPr>
          </a:lstStyle>
          <a:p>
            <a:pPr/>
            <a:r>
              <a:t>Click to edit Master text styles</a:t>
            </a:r>
          </a:p>
        </p:txBody>
      </p:sp>
      <p:sp>
        <p:nvSpPr>
          <p:cNvPr id="5" name="DateTime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53CDB7B-35D8-692D-9684-C37895CA6096}" type="datetime1">
              <a:t/>
            </a:fld>
          </a:p>
        </p:txBody>
      </p:sp>
      <p:sp>
        <p:nvSpPr>
          <p:cNvPr id="6" name="Foot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NwY0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7" name="SlideNumb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53C9A7B-35D8-696C-9684-C339D4CA6096}" type="slidenum">
              <a:t/>
            </a:fld>
          </a:p>
        </p:txBody>
      </p:sp>
    </p:spTree>
  </p:cSld>
  <p:clrMapOvr>
    <a:masterClrMapping/>
  </p:clrMapOvr>
</p:sldLayout>
</file>

<file path=ppt/slideLayouts/slideLayout9.xml><?xml version="1.0" encoding="utf-8"?>
<p:sldLayout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type="picTx">
  <p:cSld name="Grafik mit Überschrif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LlRAZx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IgdAACzOwAABCEAABAAAAAmAAAACAAAAIGAAAAAAAAAMAAAABQAAAAAAAAAAAD//wAAAQAAAP//AAABAA=="/>
              </a:ext>
            </a:extLst>
          </p:cNvSpPr>
          <p:nvPr>
            <p:ph type="title"/>
          </p:nvPr>
        </p:nvSpPr>
        <p:spPr>
          <a:xfrm>
            <a:off x="2389505" y="4800600"/>
            <a:ext cx="7315200" cy="566420"/>
          </a:xfrm>
        </p:spPr>
        <p:txBody>
          <a:bodyPr vert="horz" wrap="square" numCol="1" spcCol="215900" anchor="b">
            <a:prstTxWarp prst="textNoShape">
              <a:avLst/>
            </a:prstTxWarp>
          </a:bodyPr>
          <a:lstStyle>
            <a:lvl1pPr algn="l">
              <a:defRPr sz="2000" b="1" cap="none"/>
            </a:lvl1pPr>
          </a:lstStyle>
          <a:p>
            <a:pPr/>
            <a:r>
              <a:t>Click to edit Master title style</a:t>
            </a:r>
          </a:p>
        </p:txBody>
      </p:sp>
      <p:sp>
        <p:nvSpPr>
          <p:cNvPr id="3" name="SlideText2"/>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MYDAACzOwAAFh0AABAAAAAmAAAACAAAAAGAAAAAAAAAMAAAABQAAAAAAAAAAAD//wAAAQAAAP//AAABAA=="/>
              </a:ext>
            </a:extLst>
          </p:cNvSpPr>
          <p:nvPr>
            <p:ph idx="1"/>
          </p:nvPr>
        </p:nvSpPr>
        <p:spPr>
          <a:xfrm>
            <a:off x="2389505" y="613410"/>
            <a:ext cx="7315200" cy="4114800"/>
          </a:xfrm>
        </p:spPr>
        <p:txBody>
          <a:bodyPr/>
          <a:lstStyle>
            <a:lvl1pPr marL="0" indent="0">
              <a:buNone/>
              <a:defRPr sz="3200" cap="none"/>
            </a:lvl1pPr>
            <a:lvl2pPr marL="457200" indent="0">
              <a:buNone/>
              <a:defRPr sz="2800" cap="none"/>
            </a:lvl2pPr>
            <a:lvl3pPr marL="914400" indent="0">
              <a:buNone/>
              <a:defRPr sz="2400" cap="none"/>
            </a:lvl3pPr>
            <a:lvl4pPr marL="1371600" indent="0">
              <a:buNone/>
              <a:defRPr sz="2000" cap="none"/>
            </a:lvl4pPr>
            <a:lvl5pPr marL="1828800" indent="0">
              <a:buNone/>
              <a:defRPr sz="2000" cap="none"/>
            </a:lvl5pPr>
            <a:lvl6pPr marL="2286000" indent="0">
              <a:buNone/>
              <a:defRPr sz="2000" cap="none"/>
            </a:lvl6pPr>
            <a:lvl7pPr marL="2743200" indent="0">
              <a:buNone/>
              <a:defRPr sz="2000" cap="none"/>
            </a:lvl7pPr>
            <a:lvl8pPr marL="3200400" indent="0">
              <a:buNone/>
              <a:defRPr sz="2000" cap="none"/>
            </a:lvl8pPr>
            <a:lvl9pPr marL="3657600" indent="0">
              <a:buNone/>
              <a:defRPr sz="2000" cap="none"/>
            </a:lvl9pPr>
          </a:lstStyle>
          <a:p>
            <a:pPr/>
            <a:r>
              <a:t>Click to edit Master text styles</a:t>
            </a:r>
          </a:p>
        </p:txBody>
      </p:sp>
      <p:sp>
        <p:nvSpPr>
          <p:cNvPr id="4" name="SlideText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AQhAACzOwAA+CUAABAAAAAmAAAACAAAAAGAAAAAAAAAMAAAABQAAAAAAAAAAAD//wAAAQAAAP//AAABAA=="/>
              </a:ext>
            </a:extLst>
          </p:cNvSpPr>
          <p:nvPr>
            <p:ph idx="2"/>
          </p:nvPr>
        </p:nvSpPr>
        <p:spPr>
          <a:xfrm>
            <a:off x="2389505" y="5367020"/>
            <a:ext cx="7315200" cy="805180"/>
          </a:xfrm>
        </p:spPr>
        <p:txBody>
          <a:bodyPr/>
          <a:lstStyle>
            <a:lvl1pPr marL="0" indent="0">
              <a:buNone/>
              <a:defRPr sz="1400" cap="none"/>
            </a:lvl1pPr>
            <a:lvl2pPr marL="457200" indent="0">
              <a:buNone/>
              <a:defRPr sz="1200" cap="none"/>
            </a:lvl2pPr>
            <a:lvl3pPr marL="914400" indent="0">
              <a:buNone/>
              <a:defRPr sz="1000" cap="none"/>
            </a:lvl3pPr>
            <a:lvl4pPr marL="1371600" indent="0">
              <a:buNone/>
              <a:defRPr sz="900" cap="none"/>
            </a:lvl4pPr>
            <a:lvl5pPr marL="1828800" indent="0">
              <a:buNone/>
              <a:defRPr sz="900" cap="none"/>
            </a:lvl5pPr>
            <a:lvl6pPr marL="2286000" indent="0">
              <a:buNone/>
              <a:defRPr sz="900" cap="none"/>
            </a:lvl6pPr>
            <a:lvl7pPr marL="2743200" indent="0">
              <a:buNone/>
              <a:defRPr sz="900" cap="none"/>
            </a:lvl7pPr>
            <a:lvl8pPr marL="3200400" indent="0">
              <a:buNone/>
              <a:defRPr sz="900" cap="none"/>
            </a:lvl8pPr>
            <a:lvl9pPr marL="3657600" indent="0">
              <a:buNone/>
              <a:defRPr sz="900" cap="none"/>
            </a:lvl9pPr>
          </a:lstStyle>
          <a:p>
            <a:pPr/>
            <a:r>
              <a:t>Click to edit Master text styles</a:t>
            </a:r>
          </a:p>
        </p:txBody>
      </p:sp>
      <p:sp>
        <p:nvSpPr>
          <p:cNvPr id="5" name="DateTime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pPr/>
            <a:fld id="{353CD289-C7D8-6924-9684-31719CCA6064}" type="datetime1">
              <a:t/>
            </a:fld>
          </a:p>
        </p:txBody>
      </p:sp>
      <p:sp>
        <p:nvSpPr>
          <p:cNvPr id="6" name="Foot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pPr/>
            <a:r>
              <a:t/>
            </a:r>
          </a:p>
        </p:txBody>
      </p:sp>
      <p:sp>
        <p:nvSpPr>
          <p:cNvPr id="7" name="SlideNumb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pPr/>
            <a:fld id="{353CBD32-7CD8-694B-9684-8A1EF3CA60DF}" type="slidenum">
              <a:t/>
            </a:fld>
          </a:p>
        </p:txBody>
      </p:sp>
    </p:spTree>
  </p:cSld>
  <p:clrMapOvr>
    <a:masterClrMapping/>
  </p:clrMapOvr>
</p:sldLayout>
</file>

<file path=ppt/slideMasters/_rels/slideMaster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p:cSld name="Standard-Design">
    <p:bg>
      <p:bgPr>
        <a:solidFill>
          <a:schemeClr val="bg1"/>
        </a:solid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P//////////MAAAABQAAAAAAAAAAAD//wAAAQAAAP//AAABAA=="/>
              </a:ext>
            </a:extLst>
          </p:cNvSpPr>
          <p:nvPr>
            <p:ph type="title"/>
          </p:nvPr>
        </p:nvSpPr>
        <p:spPr>
          <a:xfrm>
            <a:off x="609600" y="274320"/>
            <a:ext cx="10972800" cy="1143000"/>
          </a:xfrm>
          <a:prstGeom prst="rect">
            <a:avLst/>
          </a:prstGeom>
          <a:noFill/>
          <a:ln>
            <a:noFill/>
          </a:ln>
          <a:effectLst/>
        </p:spPr>
        <p:txBody>
          <a:bodyPr vert="horz" wrap="square" numCol="1" spcCol="215900" anchor="ctr">
            <a:prstTxWarp prst="textNoShape">
              <a:avLst/>
            </a:prstTxWarp>
          </a:bodyPr>
          <a:lstStyle/>
          <a:p>
            <a:pPr/>
            <a:r>
              <a:t>Click to edit Master title style</a:t>
            </a:r>
          </a:p>
        </p:txBody>
      </p:sp>
      <p:sp>
        <p:nvSpPr>
          <p:cNvPr id="3" name="SlideText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P//////////MAAAABQAAAAAAAAAAAD//wAAAQAAAP//AAABAA=="/>
              </a:ext>
            </a:extLst>
          </p:cNvSpPr>
          <p:nvPr>
            <p:ph type="body" idx="1"/>
          </p:nvPr>
        </p:nvSpPr>
        <p:spPr>
          <a:xfrm>
            <a:off x="609600" y="1600200"/>
            <a:ext cx="10972800" cy="4526280"/>
          </a:xfrm>
          <a:prstGeom prst="rect">
            <a:avLst/>
          </a:prstGeom>
          <a:noFill/>
          <a:ln>
            <a:noFill/>
          </a:ln>
          <a:effectLst/>
        </p:spPr>
        <p:txBody>
          <a:bodyPr vert="horz" wrap="square" numCol="1" spcCol="215900" anchor="t">
            <a:prstTxWarp prst="textNoShape">
              <a:avLst/>
            </a:prstTxWarp>
          </a:bodyPr>
          <a:lstStyle/>
          <a:p>
            <a:pPr/>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P//////////MAAAABQAAAAAAAAAAAD//wAAAQAAAP//AAABAA=="/>
              </a:ext>
            </a:extLst>
          </p:cNvSpPr>
          <p:nvPr>
            <p:ph type="dt" sz="quarter" idx="2"/>
          </p:nvPr>
        </p:nvSpPr>
        <p:spPr>
          <a:xfrm>
            <a:off x="609600" y="6356985"/>
            <a:ext cx="2844165" cy="364490"/>
          </a:xfrm>
          <a:prstGeom prst="rect">
            <a:avLst/>
          </a:prstGeom>
          <a:noFill/>
          <a:ln>
            <a:noFill/>
          </a:ln>
          <a:effectLst/>
        </p:spPr>
        <p:txBody>
          <a:bodyPr vert="horz" wrap="square" numCol="1" spcCol="215900" anchor="ctr">
            <a:prstTxWarp prst="textNoShape">
              <a:avLst/>
            </a:prstTxWarp>
          </a:bodyPr>
          <a:lstStyle>
            <a:lvl1pPr algn="l">
              <a:defRPr sz="1200" cap="none"/>
            </a:lvl1pPr>
          </a:lstStyle>
          <a:p>
            <a:pPr/>
            <a:fld id="{353CBD9E-D0D8-694B-9684-261EF3CA6073}" type="datetime1">
              <a:t/>
            </a:fld>
          </a:p>
        </p:txBody>
      </p:sp>
      <p:sp>
        <p:nvSpPr>
          <p:cNvPr id="5" name="Foot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P//////////MAAAABQAAAAAAAAAAAD//wAAAQAAAP//AAABAA=="/>
              </a:ext>
            </a:extLst>
          </p:cNvSpPr>
          <p:nvPr>
            <p:ph type="ftr" sz="quarter" idx="3"/>
          </p:nvPr>
        </p:nvSpPr>
        <p:spPr>
          <a:xfrm>
            <a:off x="4166235" y="6356985"/>
            <a:ext cx="3859530" cy="364490"/>
          </a:xfrm>
          <a:prstGeom prst="rect">
            <a:avLst/>
          </a:prstGeom>
          <a:noFill/>
          <a:ln>
            <a:noFill/>
          </a:ln>
          <a:effectLst/>
        </p:spPr>
        <p:txBody>
          <a:bodyPr vert="horz" wrap="square" numCol="1" spcCol="215900" anchor="ctr">
            <a:prstTxWarp prst="textNoShape">
              <a:avLst/>
            </a:prstTxWarp>
          </a:bodyPr>
          <a:lstStyle>
            <a:lvl1pPr algn="ctr">
              <a:defRPr sz="1200" cap="none"/>
            </a:lvl1pPr>
          </a:lstStyle>
          <a:p>
            <a:pPr/>
            <a:r>
              <a:t/>
            </a:r>
          </a:p>
        </p:txBody>
      </p:sp>
      <p:sp>
        <p:nvSpPr>
          <p:cNvPr id="6" name="SlideNumberArea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P//////////MAAAABQAAAAAAAAAAAD//wAAAQAAAP//AAABAA=="/>
              </a:ext>
            </a:extLst>
          </p:cNvSpPr>
          <p:nvPr>
            <p:ph type="sldNum" sz="quarter" idx="4"/>
          </p:nvPr>
        </p:nvSpPr>
        <p:spPr>
          <a:xfrm>
            <a:off x="8738235" y="6356985"/>
            <a:ext cx="2844165" cy="364490"/>
          </a:xfrm>
          <a:prstGeom prst="rect">
            <a:avLst/>
          </a:prstGeom>
          <a:noFill/>
          <a:ln>
            <a:noFill/>
          </a:ln>
          <a:effectLst/>
        </p:spPr>
        <p:txBody>
          <a:bodyPr vert="horz" wrap="square" numCol="1" spcCol="215900" anchor="ctr">
            <a:prstTxWarp prst="textNoShape">
              <a:avLst/>
            </a:prstTxWarp>
          </a:bodyPr>
          <a:lstStyle>
            <a:lvl1pPr algn="r">
              <a:defRPr sz="1200" cap="none"/>
            </a:lvl1pPr>
          </a:lstStyle>
          <a:p>
            <a:pPr/>
            <a:fld id="{353CC507-49D8-6933-9684-BF668BCA60EA}" type="slidenum">
              <a:t/>
            </a:fl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marR="0" indent="0" algn="ctr" defTabSz="457200">
        <a:lnSpc>
          <a:spcPct val="100000"/>
        </a:lnSpc>
        <a:spcBef>
          <a:spcPts val="0"/>
        </a:spcBef>
        <a:spcAft>
          <a:spcPts val="0"/>
        </a:spcAft>
        <a:buNone/>
        <a:tabLst/>
        <a:defRPr sz="4400" b="0" i="0" u="none" strike="noStrike" kern="1" cap="none" spc="0" baseline="0">
          <a:solidFill>
            <a:schemeClr val="tx2"/>
          </a:solidFill>
          <a:effectLst/>
          <a:latin typeface="Calibri" pitchFamily="2" charset="0"/>
          <a:ea typeface="SimSun" pitchFamily="0"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9pPr>
    </p:titleStyle>
    <p:bodyStyle>
      <a:lvl1pPr marL="342900" marR="0" indent="-342900" algn="l" defTabSz="457200">
        <a:lnSpc>
          <a:spcPct val="100000"/>
        </a:lnSpc>
        <a:spcBef>
          <a:spcPts val="0"/>
        </a:spcBef>
        <a:spcAft>
          <a:spcPts val="0"/>
        </a:spcAft>
        <a:buClrTx/>
        <a:buSzTx/>
        <a:buFontTx/>
        <a:buChar char="•"/>
        <a:tabLst/>
        <a:defRPr sz="3200" b="0" i="0" u="none" strike="noStrike" kern="1" cap="none" spc="0" baseline="0">
          <a:solidFill>
            <a:schemeClr val="tx1"/>
          </a:solidFill>
          <a:effectLst/>
          <a:latin typeface="Calibri" pitchFamily="2" charset="0"/>
          <a:ea typeface="SimSun" pitchFamily="0" charset="0"/>
          <a:cs typeface="Times New Roman" pitchFamily="1" charset="0"/>
        </a:defRPr>
      </a:lvl1pPr>
      <a:lvl2pPr marL="742950" marR="0" indent="-285750" algn="l" defTabSz="457200">
        <a:lnSpc>
          <a:spcPct val="100000"/>
        </a:lnSpc>
        <a:spcBef>
          <a:spcPts val="0"/>
        </a:spcBef>
        <a:spcAft>
          <a:spcPts val="0"/>
        </a:spcAft>
        <a:buClrTx/>
        <a:buSzTx/>
        <a:buFontTx/>
        <a:buChar char="–"/>
        <a:tabLst/>
        <a:defRPr sz="2800" b="0" i="0" u="none" strike="noStrike" kern="1" cap="none" spc="0" baseline="0">
          <a:solidFill>
            <a:schemeClr val="tx1"/>
          </a:solidFill>
          <a:effectLst/>
          <a:latin typeface="Calibri" pitchFamily="2" charset="0"/>
          <a:ea typeface="SimSun" pitchFamily="0" charset="0"/>
          <a:cs typeface="Times New Roman" pitchFamily="1" charset="0"/>
        </a:defRPr>
      </a:lvl2pPr>
      <a:lvl3pPr marL="1143000" marR="0" indent="-228600" algn="l" defTabSz="457200">
        <a:lnSpc>
          <a:spcPct val="100000"/>
        </a:lnSpc>
        <a:spcBef>
          <a:spcPts val="0"/>
        </a:spcBef>
        <a:spcAft>
          <a:spcPts val="0"/>
        </a:spcAft>
        <a:buClrTx/>
        <a:buSzTx/>
        <a:buFontTx/>
        <a:buChar char="•"/>
        <a:tabLst/>
        <a:defRPr sz="2400" b="0" i="0" u="none" strike="noStrike" kern="1" cap="none" spc="0" baseline="0">
          <a:solidFill>
            <a:schemeClr val="tx1"/>
          </a:solidFill>
          <a:effectLst/>
          <a:latin typeface="Calibri" pitchFamily="2" charset="0"/>
          <a:ea typeface="SimSun" pitchFamily="0" charset="0"/>
          <a:cs typeface="Times New Roman" pitchFamily="1" charset="0"/>
        </a:defRPr>
      </a:lvl3pPr>
      <a:lvl4pPr marL="16002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4pPr>
      <a:lvl5pPr marL="20574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5pPr>
      <a:lvl6pPr marL="25146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6pPr>
      <a:lvl7pPr marL="29718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7pPr>
      <a:lvl8pPr marL="34290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8pPr>
      <a:lvl9pPr marL="3886200" marR="0" indent="-228600" algn="l" defTabSz="457200">
        <a:lnSpc>
          <a:spcPct val="100000"/>
        </a:lnSpc>
        <a:spcBef>
          <a:spcPts val="0"/>
        </a:spcBef>
        <a:spcAft>
          <a:spcPts val="0"/>
        </a:spcAft>
        <a:buClrTx/>
        <a:buSzTx/>
        <a:buFontTx/>
        <a:buChar char="•"/>
        <a:tabLst/>
        <a:defRPr sz="2000" b="0" i="0" u="none" strike="noStrike" kern="1" cap="none" spc="0" baseline="0">
          <a:solidFill>
            <a:schemeClr val="tx1"/>
          </a:solidFill>
          <a:effectLst/>
          <a:latin typeface="Calibri" pitchFamily="2" charset="0"/>
          <a:ea typeface="SimSun" pitchFamily="0" charset="0"/>
          <a:cs typeface="Times New Roman" pitchFamily="1" charset="0"/>
        </a:defRPr>
      </a:lvl9pPr>
    </p:bodyStyle>
    <p:otherStyle>
      <a:lvl1pPr marL="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cap="none" spc="0" baseline="0">
          <a:solidFill>
            <a:schemeClr val="tx1"/>
          </a:solidFill>
          <a:effectLst/>
          <a:latin typeface="Calibri" pitchFamily="2" charset="0"/>
          <a:ea typeface="SimSun" pitchFamily="0" charset="0"/>
          <a:cs typeface="Times New Roman" pitchFamily="1" charset="0"/>
        </a:defRPr>
      </a:lvl9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 Id="rId3" Type="http://schemas.openxmlformats.org/officeDocument/2006/relationships/image" Target="../media/image6.jpeg"/><Relationship Id="rId4" Type="http://schemas.openxmlformats.org/officeDocument/2006/relationships/hyperlink" Target="https://www.youtube.com/watch?v=x8ArJE_XLBY#Video%20zu%20Notfalldaten%20auf%20der%20eGK" TargetMode="External"/></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8.png"/></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jpeg"/><Relationship Id="rId4" Type="http://schemas.openxmlformats.org/officeDocument/2006/relationships/hyperlink" Target="https://www.youtube.com/watch?v=DHScxXX55MU#Videofilm%20zur%20ePA" TargetMode="External"/><Relationship Id="rId5" Type="http://schemas.openxmlformats.org/officeDocument/2006/relationships/hyperlink" Target="https://www.youtube.com/watch?v=V76xYhSDRBE#Video%20mit%20Audiobeschreibung" TargetMode="External"/></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1.jpeg"/></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oNAACVLAAAfBoAABAAAAAmAAAACAAAAAEAAAAAAAAAMAAAABQAAAAAAAAAAAD//wAAAQAAAP//AAABAA=="/>
              </a:ext>
            </a:extLst>
          </p:cNvSpPr>
          <p:nvPr>
            <p:ph type="ctrTitle"/>
          </p:nvPr>
        </p:nvSpPr>
        <p:spPr>
          <a:xfrm>
            <a:off x="914400" y="2129790"/>
            <a:ext cx="6332855" cy="2175510"/>
          </a:xfrm>
        </p:spPr>
        <p:txBody>
          <a:bodyPr/>
          <a:lstStyle/>
          <a:p>
            <a:pPr/>
            <a:r>
              <a:t>elektronische Patientenakte </a:t>
            </a:r>
          </a:p>
          <a:p>
            <a:pPr/>
            <a:r>
              <a:t>(ePA für alle)</a:t>
            </a:r>
          </a:p>
        </p:txBody>
      </p:sp>
      <p:sp>
        <p:nvSpPr>
          <p:cNvPr id="3" name="Folienuntertitel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CEmAADAPwAAticAABAAAAAmAAAACAAAAAEAAAAAAAAAMAAAABQAAAAAAAAAAAD//wAAAQAAAP//AAABAA=="/>
              </a:ext>
            </a:extLst>
          </p:cNvSpPr>
          <p:nvPr>
            <p:ph type="subTitle" idx="1"/>
          </p:nvPr>
        </p:nvSpPr>
        <p:spPr>
          <a:xfrm>
            <a:off x="1828800" y="6198235"/>
            <a:ext cx="8534400" cy="257175"/>
          </a:xfrm>
        </p:spPr>
        <p:txBody>
          <a:bodyPr/>
          <a:lstStyle/>
          <a:p>
            <a:pPr>
              <a:defRPr sz="1600" cap="none"/>
            </a:pPr>
            <a:r>
              <a:t>Klausurtagung - 22.-23. November 2024</a:t>
            </a:r>
          </a:p>
        </p:txBody>
      </p:sp>
      <p:sp>
        <p:nvSpPr>
          <p:cNvPr id="4" name="Linie1"/>
          <p:cNvSpPr>
            <a:extLst>
              <a:ext uri="smNativeData">
                <pr:smNativeData xmlns:pr="smNativeData" xmlns="smNativeData" val="SMDATA_16_LlRAZxMAAAAlAAAAC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pgIAACEmAABkSAAAISYAABAAAAAmAAAACAAAAP//////////MAAAABQAAAAAAAAAAAD//wAAAQAAAP//AAABAA=="/>
              </a:ext>
            </a:extLst>
          </p:cNvSpPr>
          <p:nvPr/>
        </p:nvSpPr>
        <p:spPr>
          <a:xfrm flipV="1">
            <a:off x="430530" y="6198235"/>
            <a:ext cx="11337290" cy="0"/>
          </a:xfrm>
          <a:prstGeom prst="line">
            <a:avLst/>
          </a:prstGeom>
          <a:noFill/>
          <a:ln w="12700" cap="flat" cmpd="sng" algn="ctr">
            <a:solidFill>
              <a:schemeClr val="tx1"/>
            </a:solidFill>
            <a:prstDash val="solid"/>
            <a:headEnd type="none"/>
            <a:tailEnd type="none"/>
          </a:ln>
          <a:effectLst/>
        </p:spPr>
      </p:sp>
      <p:pic>
        <p:nvPicPr>
          <p:cNvPr id="5" name="Grafik1"/>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jZS9w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KYCAACaAQAAihIAACcKAAAQAAAAJgAAAAgAAAD//////////zAAAAAUAAAAAAAAAAAA//8AAAEAAAD//wAAAQA="/>
              </a:ext>
            </a:extLst>
          </p:cNvPicPr>
          <p:nvPr/>
        </p:nvPicPr>
        <p:blipFill>
          <a:blip r:embed="rId2"/>
          <a:stretch>
            <a:fillRect/>
          </a:stretch>
        </p:blipFill>
        <p:spPr>
          <a:xfrm>
            <a:off x="430530" y="260350"/>
            <a:ext cx="2583180" cy="1390015"/>
          </a:xfrm>
          <a:prstGeom prst="rect">
            <a:avLst/>
          </a:prstGeom>
          <a:noFill/>
          <a:ln>
            <a:noFill/>
          </a:ln>
          <a:effectLst/>
        </p:spPr>
      </p:pic>
      <p:pic>
        <p:nvPicPr>
          <p:cNvPr id="6" name="Grafik2"/>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J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GQkAACFAQAAZEgAAIUlAAAQAAAAJgAAAAgAAAD//////////zAAAAAUAAAAAAAAAAAA//8AAAEAAAD//wAAAQA="/>
              </a:ext>
            </a:extLst>
          </p:cNvPicPr>
          <p:nvPr/>
        </p:nvPicPr>
        <p:blipFill>
          <a:blip r:embed="rId3"/>
          <a:stretch>
            <a:fillRect/>
          </a:stretch>
        </p:blipFill>
        <p:spPr>
          <a:xfrm>
            <a:off x="5915660" y="247015"/>
            <a:ext cx="5852160" cy="5852160"/>
          </a:xfrm>
          <a:prstGeom prst="rect">
            <a:avLst/>
          </a:prstGeom>
          <a:noFill/>
          <a:ln>
            <a:noFill/>
          </a:ln>
          <a:effectLst/>
        </p:spPr>
      </p:pic>
    </p:spTree>
  </p:cSld>
  <p:clrMapOvr>
    <a:masterClrMapping/>
  </p:clrMapOvr>
  <p:transition spd="med" p14:dur="1300">
    <p:fade/>
    <p:extLst>
      <p:ext uri="smNativeData">
        <pr:smNativeData xmlns:pr="smNativeData" xmlns="smNativeData" val="LlRAZwAAAAAUBQAAAAAAAAYAAAAAAAAA4C4AAAAAAAAAAAAAAQAAAAAAAAAAAAAAAAAAAAAAAAAAAAAA"/>
      </p:ext>
    </p:extLst>
  </p:transition>
  <p:timing>
    <p:tnLst>
      <p:par>
        <p:cTn id="1" dur="indefinite" restart="never" nodeType="tmRoot"/>
      </p:par>
    </p:tnLst>
  </p:timing>
</p:sld>
</file>

<file path=ppt/slides/slide10.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Folienuntertitel1"/>
          <p:cNvSpPr>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M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AsAACEmAADAPwAAticAABAAAAAmAAAACAAAAP//////////MAAAABQAAAAAAAAAAAD//wAAAQAAAP//AAABAA=="/>
              </a:ext>
            </a:extLst>
          </p:cNvSpPr>
          <p:nvPr/>
        </p:nvSpPr>
        <p:spPr>
          <a:xfrm>
            <a:off x="1828800" y="6198235"/>
            <a:ext cx="8534400" cy="257175"/>
          </a:xfrm>
          <a:prstGeom prst="rect">
            <a:avLst/>
          </a:prstGeom>
          <a:noFill/>
          <a:ln>
            <a:noFill/>
          </a:ln>
          <a:effectLst/>
        </p:spPr>
        <p:txBody>
          <a:bodyPr vert="horz" wrap="square" numCol="1" spcCol="215900" anchor="t"/>
          <a:lstStyle/>
          <a:p>
            <a:pPr algn="ctr">
              <a:defRPr sz="1600" cap="none"/>
            </a:pPr>
            <a:r>
              <a:t>Klausurtagung - 22.-23. November 2024</a:t>
            </a:r>
          </a:p>
        </p:txBody>
      </p:sp>
      <p:pic>
        <p:nvPicPr>
          <p:cNvPr id="3" name="Grafik1"/>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KYCAACaAQAAihIAACcKAAAQAAAAJgAAAAgAAAD//////////zAAAAAUAAAAAAAAAAAA//8AAAEAAAD//wAAAQA="/>
              </a:ext>
            </a:extLst>
          </p:cNvPicPr>
          <p:nvPr/>
        </p:nvPicPr>
        <p:blipFill>
          <a:blip r:embed="rId2"/>
          <a:stretch>
            <a:fillRect/>
          </a:stretch>
        </p:blipFill>
        <p:spPr>
          <a:xfrm>
            <a:off x="430530" y="260350"/>
            <a:ext cx="2583180" cy="1390015"/>
          </a:xfrm>
          <a:prstGeom prst="rect">
            <a:avLst/>
          </a:prstGeom>
          <a:noFill/>
          <a:ln>
            <a:noFill/>
          </a:ln>
          <a:effectLst/>
        </p:spPr>
      </p:pic>
      <p:pic>
        <p:nvPicPr>
          <p:cNvPr id="4" name="Grafik2"/>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QAAJ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B4VAADCBgAAgkcAAIUlAAAAAAAAJgAAAAgAAAD//////////zAAAAAUAAAAAAAAAAAA//8AAAEAAAD//wAAAQA="/>
              </a:ext>
            </a:extLst>
          </p:cNvPicPr>
          <p:nvPr/>
        </p:nvPicPr>
        <p:blipFill>
          <a:blip r:embed="rId3"/>
          <a:stretch>
            <a:fillRect/>
          </a:stretch>
        </p:blipFill>
        <p:spPr>
          <a:xfrm>
            <a:off x="3432810" y="1098550"/>
            <a:ext cx="8191500" cy="5000625"/>
          </a:xfrm>
          <a:prstGeom prst="rect">
            <a:avLst/>
          </a:prstGeom>
          <a:noFill/>
          <a:ln>
            <a:noFill/>
          </a:ln>
          <a:effectLst/>
        </p:spPr>
      </p:pic>
      <p:sp>
        <p:nvSpPr>
          <p:cNvPr id="5" name="Textbox1"/>
          <p:cNvSpPr txBox="1">
            <a:extLst>
              <a:ext uri="smNativeData">
                <pr:smNativeData xmlns:pr="smNativeData" xmlns="smNativeData" val="SMDATA_16_LlRAZx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MQB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GyEAAMAEAAA9PgAAAAcAAAAgAAAmAAAACAAAAP//////////MAAAABQAAAAAAAAAAAD//wAAAQAAAP//AAABAA=="/>
              </a:ext>
            </a:extLst>
          </p:cNvSpPr>
          <p:nvPr/>
        </p:nvSpPr>
        <p:spPr>
          <a:xfrm>
            <a:off x="5381625" y="772160"/>
            <a:ext cx="4735830" cy="365760"/>
          </a:xfrm>
          <a:prstGeom prst="rect">
            <a:avLst/>
          </a:prstGeom>
          <a:noFill/>
          <a:ln>
            <a:noFill/>
          </a:ln>
          <a:effectLst/>
        </p:spPr>
        <p:txBody>
          <a:bodyPr vert="horz" wrap="square" numCol="1" spcCol="215900" anchor="t"/>
          <a:lstStyle/>
          <a:p>
            <a:pPr>
              <a:defRPr cap="none">
                <a:hlinkClick r:id="rId4"/>
              </a:defRPr>
            </a:pPr>
            <a:r>
              <a:rPr>
                <a:hlinkClick r:id="rId4"/>
              </a:rPr>
              <a:t>Videofilm zu Notfalldaten</a:t>
            </a:r>
            <a:endParaRPr>
              <a:hlinkClick r:id="rId4"/>
            </a:endParaRPr>
          </a:p>
        </p:txBody>
      </p:sp>
    </p:spTree>
  </p:cSld>
  <p:clrMapOvr>
    <a:masterClrMapping/>
  </p:clrMapOvr>
  <p:transition spd="med" p14:dur="1300">
    <p:fade/>
    <p:extLst>
      <p:ext uri="smNativeData">
        <pr:smNativeData xmlns:pr="smNativeData" xmlns="smNativeData" val="LlRAZwAAAAAUBQAAAAAAAAYAAAAAAAAA4C4AAAAAAAAAAAAAAQAAAAAAAAAAAAAAAAAAAAAAAAAAAAAA"/>
      </p:ext>
    </p:extLst>
  </p:transition>
  <p:timing>
    <p:tnLst>
      <p:par>
        <p:cTn id="1" dur="indefinite" restart="never" nodeType="tmRoot"/>
      </p:par>
    </p:tnLst>
  </p:timing>
</p:sld>
</file>

<file path=ppt/slides/slide11.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pic>
        <p:nvPicPr>
          <p:cNvPr id="2" name="Grafik2"/>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PW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AAAAAAU+///AEsAAB0vAAAQAAAAJgAAAAgAAAD//////////zAAAAAUAAAAAAAAAAAA//8AAAEAAAD//wAAAQA="/>
              </a:ext>
            </a:extLst>
          </p:cNvPicPr>
          <p:nvPr/>
        </p:nvPicPr>
        <p:blipFill>
          <a:blip r:embed="rId2"/>
          <a:stretch>
            <a:fillRect/>
          </a:stretch>
        </p:blipFill>
        <p:spPr>
          <a:xfrm>
            <a:off x="0" y="-800100"/>
            <a:ext cx="12192000" cy="8458835"/>
          </a:xfrm>
          <a:prstGeom prst="rect">
            <a:avLst/>
          </a:prstGeom>
          <a:noFill/>
          <a:ln>
            <a:noFill/>
          </a:ln>
          <a:effectLst/>
        </p:spPr>
      </p:pic>
      <p:sp>
        <p:nvSpPr>
          <p:cNvPr id="3" name="Folienuntertitel1"/>
          <p:cNvSpPr>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AsAACEmAADAPwAAticAABAAAAAmAAAACAAAAP//////////MAAAABQAAAAAAAAAAAD//wAAAQAAAP//AAABAA=="/>
              </a:ext>
            </a:extLst>
          </p:cNvSpPr>
          <p:nvPr/>
        </p:nvSpPr>
        <p:spPr>
          <a:xfrm>
            <a:off x="1828800" y="6198235"/>
            <a:ext cx="8534400" cy="257175"/>
          </a:xfrm>
          <a:prstGeom prst="rect">
            <a:avLst/>
          </a:prstGeom>
          <a:noFill/>
          <a:ln>
            <a:noFill/>
          </a:ln>
          <a:effectLst/>
        </p:spPr>
        <p:txBody>
          <a:bodyPr vert="horz" wrap="square" numCol="1" spcCol="215900" anchor="t"/>
          <a:lstStyle/>
          <a:p>
            <a:pPr algn="ctr">
              <a:defRPr sz="1600" cap="none"/>
            </a:pPr>
            <a:r>
              <a:t>Klausurtagung - 22.-23. November 2024</a:t>
            </a:r>
          </a:p>
        </p:txBody>
      </p:sp>
      <p:pic>
        <p:nvPicPr>
          <p:cNvPr id="4" name="Grafik1"/>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F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PUTAACRAAAAAC4AAJQOAAAQAAAAJgAAAAgAAAD//////////zAAAAAUAAAAAAAAAAAA//8AAAEAAAD//wAAAQA="/>
              </a:ext>
            </a:extLst>
          </p:cNvPicPr>
          <p:nvPr/>
        </p:nvPicPr>
        <p:blipFill>
          <a:blip r:embed="rId3"/>
          <a:stretch>
            <a:fillRect/>
          </a:stretch>
        </p:blipFill>
        <p:spPr>
          <a:xfrm>
            <a:off x="3244215" y="92075"/>
            <a:ext cx="4233545" cy="2277745"/>
          </a:xfrm>
          <a:prstGeom prst="rect">
            <a:avLst/>
          </a:prstGeom>
          <a:noFill/>
          <a:ln>
            <a:noFill/>
          </a:ln>
          <a:effectLst/>
        </p:spPr>
      </p:pic>
      <p:sp>
        <p:nvSpPr>
          <p:cNvPr id="5" name="Textbox1"/>
          <p:cNvSpPr txBox="1">
            <a:extLst>
              <a:ext uri="smNativeData">
                <pr:smNativeData xmlns:pr="smNativeData" xmlns="smNativeData" val="SMDATA_16_LlRAZx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BkS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5REAAA0PAAA8MQAAbSQAABAgAAAmAAAACAAAAP//////////MAAAABQAAAAAAAAAAAD//wAAAQAAAP//AAABAA=="/>
              </a:ext>
            </a:extLst>
          </p:cNvSpPr>
          <p:nvPr/>
        </p:nvSpPr>
        <p:spPr>
          <a:xfrm>
            <a:off x="2908935" y="2446655"/>
            <a:ext cx="5094605" cy="3474720"/>
          </a:xfrm>
          <a:prstGeom prst="rect">
            <a:avLst/>
          </a:prstGeom>
          <a:noFill/>
          <a:ln>
            <a:noFill/>
          </a:ln>
          <a:effectLst/>
        </p:spPr>
        <p:txBody>
          <a:bodyPr vert="horz" wrap="square" numCol="1" spcCol="215900" anchor="t"/>
          <a:lstStyle/>
          <a:p>
            <a:pPr algn="ctr">
              <a:defRPr sz="2400" b="1" cap="none"/>
            </a:pPr>
            <a:r>
              <a:t>Nun wünschen wir Ihnen noch viele interessante und kurzweilige Informationen. </a:t>
            </a:r>
          </a:p>
          <a:p>
            <a:pPr algn="ctr"/>
          </a:p>
          <a:p>
            <a:pPr algn="ctr"/>
          </a:p>
          <a:p>
            <a:pPr algn="ctr"/>
          </a:p>
          <a:p>
            <a:pPr algn="ctr"/>
          </a:p>
          <a:p>
            <a:pPr algn="ctr"/>
          </a:p>
          <a:p>
            <a:pPr algn="ctr">
              <a:defRPr sz="3000" b="1" cap="none">
                <a:latin typeface="Almonte Snow" pitchFamily="0" charset="0"/>
                <a:ea typeface="Almonte Snow" pitchFamily="0" charset="0"/>
                <a:cs typeface="Almonte Snow" pitchFamily="0" charset="0"/>
              </a:defRPr>
            </a:pPr>
            <a:r>
              <a:t>Frohes Fest und ein gutes neues Jahr</a:t>
            </a:r>
          </a:p>
        </p:txBody>
      </p:sp>
    </p:spTree>
  </p:cSld>
  <p:clrMapOvr>
    <a:masterClrMapping/>
  </p:clrMapOvr>
  <p:transition spd="med" p14:dur="1300">
    <p:fade/>
    <p:extLst>
      <p:ext uri="smNativeData">
        <pr:smNativeData xmlns:pr="smNativeData" xmlns="smNativeData" val="LlRAZwAAAAAUBQAAAAAAAAYAAAAAAAAA4C4AAAAAAAAAAAAAAQAAAAAAAAAAAAAAAAAAAAAAAAAAAAAA"/>
      </p:ext>
    </p:extLst>
  </p:transition>
  <p:timing>
    <p:tnLst>
      <p:par>
        <p:cTn id="1" dur="indefinite" restart="never" nodeType="tmRoot"/>
      </p:par>
    </p:tnLst>
  </p:timing>
</p:sld>
</file>

<file path=ppt/slides/slide2.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Folienuntertitel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M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CEmAADAPwAAticAABAAAAAmAAAACAAAAAEAAAAAAAAAMAAAABQAAAAAAAAAAAD//wAAAQAAAP//AAABAA=="/>
              </a:ext>
            </a:extLst>
          </p:cNvSpPr>
          <p:nvPr>
            <p:ph type="subTitle" idx="1"/>
          </p:nvPr>
        </p:nvSpPr>
        <p:spPr>
          <a:xfrm>
            <a:off x="1828800" y="6198235"/>
            <a:ext cx="8534400" cy="257175"/>
          </a:xfrm>
        </p:spPr>
        <p:txBody>
          <a:bodyPr/>
          <a:lstStyle/>
          <a:p>
            <a:pPr>
              <a:defRPr sz="1600" cap="none"/>
            </a:pPr>
            <a:r>
              <a:t>Klausurtagung - 22.-23. November 2024</a:t>
            </a:r>
          </a:p>
        </p:txBody>
      </p:sp>
      <p:sp>
        <p:nvSpPr>
          <p:cNvPr id="3" name="Linie1"/>
          <p:cNvSpPr>
            <a:extLst>
              <a:ext uri="smNativeData">
                <pr:smNativeData xmlns:pr="smNativeData" xmlns="smNativeData" val="SMDATA_16_LlRAZxMAAAAlAAAAC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pgIAACEmAABkSAAAISYAABAAAAAmAAAACAAAAP//////////MAAAABQAAAAAAAAAAAD//wAAAQAAAP//AAABAA=="/>
              </a:ext>
            </a:extLst>
          </p:cNvSpPr>
          <p:nvPr/>
        </p:nvSpPr>
        <p:spPr>
          <a:xfrm flipV="1">
            <a:off x="430530" y="6198235"/>
            <a:ext cx="11337290" cy="0"/>
          </a:xfrm>
          <a:prstGeom prst="line">
            <a:avLst/>
          </a:prstGeom>
          <a:noFill/>
          <a:ln w="12700" cap="flat" cmpd="sng" algn="ctr">
            <a:solidFill>
              <a:schemeClr val="tx1"/>
            </a:solidFill>
            <a:prstDash val="solid"/>
            <a:headEnd type="none"/>
            <a:tailEnd type="none"/>
          </a:ln>
          <a:effectLst/>
        </p:spPr>
      </p:sp>
      <p:pic>
        <p:nvPicPr>
          <p:cNvPr id="4" name="Grafik1"/>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F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KYCAACaAQAAihIAACcKAAAQAAAAJgAAAAgAAAD//////////zAAAAAUAAAAAAAAAAAA//8AAAEAAAD//wAAAQA="/>
              </a:ext>
            </a:extLst>
          </p:cNvPicPr>
          <p:nvPr/>
        </p:nvPicPr>
        <p:blipFill>
          <a:blip r:embed="rId2"/>
          <a:stretch>
            <a:fillRect/>
          </a:stretch>
        </p:blipFill>
        <p:spPr>
          <a:xfrm>
            <a:off x="430530" y="260350"/>
            <a:ext cx="2583180" cy="1390015"/>
          </a:xfrm>
          <a:prstGeom prst="rect">
            <a:avLst/>
          </a:prstGeom>
          <a:noFill/>
          <a:ln>
            <a:noFill/>
          </a:ln>
          <a:effectLst/>
        </p:spPr>
      </p:pic>
      <p:pic>
        <p:nvPicPr>
          <p:cNvPr id="5" name="Grafik2"/>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BAAM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CsVAABzBQAAvkUAAL0kAAAAAAAAJgAAAAgAAAD//////////zAAAAAUAAAAAAAAAAAA//8AAAEAAAD//wAAAQA="/>
              </a:ext>
            </a:extLst>
          </p:cNvPicPr>
          <p:nvPr/>
        </p:nvPicPr>
        <p:blipFill>
          <a:blip r:embed="rId3"/>
          <a:stretch>
            <a:fillRect/>
          </a:stretch>
        </p:blipFill>
        <p:spPr>
          <a:xfrm>
            <a:off x="3441065" y="885825"/>
            <a:ext cx="7896225" cy="5086350"/>
          </a:xfrm>
          <a:prstGeom prst="rect">
            <a:avLst/>
          </a:prstGeom>
          <a:noFill/>
          <a:ln>
            <a:noFill/>
          </a:ln>
          <a:effectLst/>
        </p:spPr>
      </p:pic>
      <p:sp>
        <p:nvSpPr>
          <p:cNvPr id="6" name="Textbox1"/>
          <p:cNvSpPr txBox="1">
            <a:extLst>
              <a:ext uri="smNativeData">
                <pr:smNativeData xmlns:pr="smNativeData" xmlns="smNativeData" val="SMDATA_16_LlRAZx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DUCAAD/fwAA/38AAAAAAAAJAAAABAAAAAAAAC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Vx8AAKYCAAA9PgAAlgYAAAAgAAAmAAAACAAAAP//////////MAAAABQAAAAAAAAAAAD//wAAAQAAAP//AAABAA=="/>
              </a:ext>
            </a:extLst>
          </p:cNvSpPr>
          <p:nvPr/>
        </p:nvSpPr>
        <p:spPr>
          <a:xfrm>
            <a:off x="5094605" y="430530"/>
            <a:ext cx="5022850" cy="640080"/>
          </a:xfrm>
          <a:prstGeom prst="rect">
            <a:avLst/>
          </a:prstGeom>
          <a:noFill/>
          <a:ln>
            <a:noFill/>
          </a:ln>
          <a:effectLst/>
        </p:spPr>
        <p:txBody>
          <a:bodyPr vert="horz" wrap="square" numCol="1" spcCol="215900" anchor="t"/>
          <a:lstStyle/>
          <a:p>
            <a:pPr>
              <a:defRPr cap="none">
                <a:hlinkClick r:id="rId4"/>
              </a:defRPr>
            </a:pPr>
            <a:r>
              <a:rPr>
                <a:hlinkClick r:id="rId4"/>
              </a:rPr>
              <a:t>Videofilm zur ePA</a:t>
            </a:r>
            <a:endParaRPr>
              <a:hlinkClick r:id="rId4"/>
            </a:endParaRPr>
          </a:p>
          <a:p>
            <a:pPr>
              <a:defRPr cap="none">
                <a:hlinkClick r:id="rId5"/>
              </a:defRPr>
            </a:pPr>
            <a:r>
              <a:rPr>
                <a:hlinkClick r:id="rId5"/>
              </a:rPr>
              <a:t>Videofilm zur ePA mit Audiodescription</a:t>
            </a:r>
            <a:endParaRPr>
              <a:hlinkClick r:id="rId5"/>
            </a:endParaRPr>
          </a:p>
        </p:txBody>
      </p:sp>
    </p:spTree>
  </p:cSld>
  <p:clrMapOvr>
    <a:masterClrMapping/>
  </p:clrMapOvr>
  <p:transition spd="med" p14:dur="1300">
    <p:fade/>
    <p:extLst>
      <p:ext uri="smNativeData">
        <pr:smNativeData xmlns:pr="smNativeData" xmlns="smNativeData" val="LlRAZwAAAAAUBQAAAAAAAAYAAAAAAAAA4C4AAAAAAAAAAAAAAQAAAAAAAAAAAAAAAAAAAAAAAAAAAAAA"/>
      </p:ext>
    </p:extLst>
  </p:transition>
  <p:timing>
    <p:tnLst>
      <p:par>
        <p:cTn id="1" dur="indefinite" restart="never" nodeType="tmRoot"/>
      </p:par>
    </p:tnLst>
  </p:timing>
</p:sld>
</file>

<file path=ppt/slides/slide3.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ePA - Einführung</a:t>
            </a:r>
          </a:p>
        </p:txBody>
      </p:sp>
      <p:sp>
        <p:nvSpPr>
          <p:cNvPr id="3" name="Folientext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DIOAABARwAA9CgAABAAAAAmAAAACAAAAAEAAAAAAAAAMAAAABQAAAAAAAAAAAD//wAAAQAAAP//AAABAA=="/>
              </a:ext>
            </a:extLst>
          </p:cNvSpPr>
          <p:nvPr>
            <p:ph type="body" idx="1"/>
          </p:nvPr>
        </p:nvSpPr>
        <p:spPr>
          <a:xfrm>
            <a:off x="609600" y="2307590"/>
            <a:ext cx="10972800" cy="4349750"/>
          </a:xfrm>
        </p:spPr>
        <p:txBody>
          <a:bodyPr/>
          <a:lstStyle/>
          <a:p>
            <a:pPr/>
          </a:p>
          <a:p>
            <a:pPr>
              <a:lnSpc>
                <a:spcPct val="150000"/>
              </a:lnSpc>
            </a:pPr>
            <a:r>
              <a:t>1. Januar 2025 =&gt; Einführung der </a:t>
            </a:r>
            <a:r>
              <a:rPr b="1" cap="none">
                <a:solidFill>
                  <a:srgbClr val="FF0000"/>
                </a:solidFill>
              </a:rPr>
              <a:t>ePA für alle</a:t>
            </a:r>
            <a:r>
              <a:t> per Gesetz </a:t>
            </a:r>
          </a:p>
          <a:p>
            <a:pPr>
              <a:lnSpc>
                <a:spcPct val="150000"/>
              </a:lnSpc>
            </a:pPr>
            <a:r>
              <a:t>Jeder bekommt eine verpflichtend</a:t>
            </a:r>
          </a:p>
          <a:p>
            <a:pPr>
              <a:lnSpc>
                <a:spcPct val="150000"/>
              </a:lnSpc>
            </a:pPr>
            <a:r>
              <a:t>Wer sie nicht nutzen will =&gt; OptOut (Widerspruch)</a:t>
            </a:r>
          </a:p>
          <a:p>
            <a:pPr/>
          </a:p>
          <a:p>
            <a:pPr/>
          </a:p>
        </p:txBody>
      </p:sp>
      <p:sp>
        <p:nvSpPr>
          <p:cNvPr id="4" name="Linie1"/>
          <p:cNvSpPr>
            <a:extLst>
              <a:ext uri="smNativeData">
                <pr:smNativeData xmlns:pr="smNativeData" xmlns="smNativeData" val="SMDATA_16_LlRAZxMAAAAlAAAAC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B4bW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pgIAACEmAABkSAAAISYAABAAAAAmAAAACAAAAP//////////MAAAABQAAAAAAAAAAAD//wAAAQAAAP//AAABAA=="/>
              </a:ext>
            </a:extLst>
          </p:cNvSpPr>
          <p:nvPr/>
        </p:nvSpPr>
        <p:spPr>
          <a:xfrm flipV="1">
            <a:off x="430530" y="6198235"/>
            <a:ext cx="11337290" cy="0"/>
          </a:xfrm>
          <a:prstGeom prst="line">
            <a:avLst/>
          </a:prstGeom>
          <a:noFill/>
          <a:ln w="12700" cap="flat" cmpd="sng" algn="ctr">
            <a:solidFill>
              <a:schemeClr val="tx1"/>
            </a:solidFill>
            <a:prstDash val="solid"/>
            <a:headEnd type="none"/>
            <a:tailEnd type="none"/>
          </a:ln>
          <a:effectLst/>
        </p:spPr>
      </p:sp>
      <p:sp>
        <p:nvSpPr>
          <p:cNvPr id="5" name="Folienuntertitel1"/>
          <p:cNvSpPr>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4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AsAACEmAADAPwAAticAABAAAAAmAAAACAAAAP//////////MAAAABQAAAAAAAAAAAD//wAAAQAAAP//AAABAA=="/>
              </a:ext>
            </a:extLst>
          </p:cNvSpPr>
          <p:nvPr/>
        </p:nvSpPr>
        <p:spPr>
          <a:xfrm>
            <a:off x="1828800" y="6198235"/>
            <a:ext cx="8534400" cy="257175"/>
          </a:xfrm>
          <a:prstGeom prst="rect">
            <a:avLst/>
          </a:prstGeom>
          <a:noFill/>
          <a:ln>
            <a:noFill/>
          </a:ln>
          <a:effectLst/>
        </p:spPr>
        <p:txBody>
          <a:bodyPr vert="horz" wrap="square" numCol="1" spcCol="215900" anchor="t"/>
          <a:lstStyle/>
          <a:p>
            <a:pPr algn="ctr">
              <a:defRPr sz="1600" cap="none"/>
            </a:pPr>
            <a:r>
              <a:t>Klausurtagung - 22.-23. November 2024</a:t>
            </a:r>
          </a:p>
        </p:txBody>
      </p:sp>
      <p:pic>
        <p:nvPicPr>
          <p:cNvPr id="6" name="Grafik1"/>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jZS9w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KYCAACaAQAAihIAACcKAAAQAAAAJgAAAAgAAAD//////////zAAAAAUAAAAAAAAAAAA//8AAAEAAAD//wAAAQA="/>
              </a:ext>
            </a:extLst>
          </p:cNvPicPr>
          <p:nvPr/>
        </p:nvPicPr>
        <p:blipFill>
          <a:blip r:embed="rId2"/>
          <a:stretch>
            <a:fillRect/>
          </a:stretch>
        </p:blipFill>
        <p:spPr>
          <a:xfrm>
            <a:off x="430530" y="260350"/>
            <a:ext cx="2583180" cy="1390015"/>
          </a:xfrm>
          <a:prstGeom prst="rect">
            <a:avLst/>
          </a:prstGeom>
          <a:noFill/>
          <a:ln>
            <a:noFill/>
          </a:ln>
          <a:effectLst/>
        </p:spPr>
      </p:pic>
    </p:spTree>
  </p:cSld>
  <p:clrMapOvr>
    <a:masterClrMapping/>
  </p:clrMapOvr>
  <p:transition spd="med" p14:dur="1300">
    <p:fade/>
    <p:extLst>
      <p:ext uri="smNativeData">
        <pr:smNativeData xmlns:pr="smNativeData" xmlns="smNativeData" val="LlRAZwAAAAAUBQAAAAAAAAYAAAAAAAAA4C4AAAAAAAAAAAAAAQAAAAAAAAAAAAAAAAAAAAAAAAAAAAAA"/>
      </p:ext>
    </p:extLst>
  </p:transition>
  <p:timing>
    <p:tnLst>
      <p:par>
        <p:cTn id="1" dur="indefinite" restart="never" nodeType="tmRoot"/>
      </p:par>
    </p:tnLst>
  </p:timing>
</p:sld>
</file>

<file path=ppt/slides/slide4.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ePA - Einführung</a:t>
            </a:r>
          </a:p>
        </p:txBody>
      </p:sp>
      <p:sp>
        <p:nvSpPr>
          <p:cNvPr id="3" name="Folientext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DIOAABARwAA9CgAABAAAAAmAAAACAAAAAEAAAAAAAAAMAAAABQAAAAAAAAAAAD//wAAAQAAAP//AAABAA=="/>
              </a:ext>
            </a:extLst>
          </p:cNvSpPr>
          <p:nvPr>
            <p:ph type="body" idx="1"/>
          </p:nvPr>
        </p:nvSpPr>
        <p:spPr>
          <a:xfrm>
            <a:off x="609600" y="2307590"/>
            <a:ext cx="10972800" cy="4349750"/>
          </a:xfrm>
        </p:spPr>
        <p:txBody>
          <a:bodyPr/>
          <a:lstStyle/>
          <a:p>
            <a:pPr>
              <a:lnSpc>
                <a:spcPct val="150000"/>
              </a:lnSpc>
            </a:pPr>
            <a:r>
              <a:t>Krankenkassen müssen VOR dem Anlegen der ePA den Versicherten umfassend informieren</a:t>
            </a:r>
          </a:p>
          <a:p>
            <a:pPr>
              <a:lnSpc>
                <a:spcPct val="150000"/>
              </a:lnSpc>
            </a:pPr>
            <a:r>
              <a:t>Er muss Gelegenheit zum Widerspruch haben</a:t>
            </a:r>
          </a:p>
          <a:p>
            <a:pPr>
              <a:lnSpc>
                <a:spcPct val="150000"/>
              </a:lnSpc>
            </a:pPr>
            <a:r>
              <a:t>Widerspruch erst möglich nach Information durch KK</a:t>
            </a:r>
          </a:p>
          <a:p>
            <a:pPr/>
          </a:p>
        </p:txBody>
      </p:sp>
      <p:sp>
        <p:nvSpPr>
          <p:cNvPr id="4" name="Linie1"/>
          <p:cNvSpPr>
            <a:extLst>
              <a:ext uri="smNativeData">
                <pr:smNativeData xmlns:pr="smNativeData" xmlns="smNativeData" val="SMDATA_16_LlRAZxMAAAAlAAAAC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pgIAACEmAABkSAAAISYAABAAAAAmAAAACAAAAP//////////MAAAABQAAAAAAAAAAAD//wAAAQAAAP//AAABAA=="/>
              </a:ext>
            </a:extLst>
          </p:cNvSpPr>
          <p:nvPr/>
        </p:nvSpPr>
        <p:spPr>
          <a:xfrm flipV="1">
            <a:off x="430530" y="6198235"/>
            <a:ext cx="11337290" cy="0"/>
          </a:xfrm>
          <a:prstGeom prst="line">
            <a:avLst/>
          </a:prstGeom>
          <a:noFill/>
          <a:ln w="12700" cap="flat" cmpd="sng" algn="ctr">
            <a:solidFill>
              <a:schemeClr val="tx1"/>
            </a:solidFill>
            <a:prstDash val="solid"/>
            <a:headEnd type="none"/>
            <a:tailEnd type="none"/>
          </a:ln>
          <a:effectLst/>
        </p:spPr>
      </p:sp>
      <p:sp>
        <p:nvSpPr>
          <p:cNvPr id="5" name="Folienuntertitel1"/>
          <p:cNvSpPr>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AsAACEmAADAPwAAticAABAAAAAmAAAACAAAAP//////////MAAAABQAAAAAAAAAAAD//wAAAQAAAP//AAABAA=="/>
              </a:ext>
            </a:extLst>
          </p:cNvSpPr>
          <p:nvPr/>
        </p:nvSpPr>
        <p:spPr>
          <a:xfrm>
            <a:off x="1828800" y="6198235"/>
            <a:ext cx="8534400" cy="257175"/>
          </a:xfrm>
          <a:prstGeom prst="rect">
            <a:avLst/>
          </a:prstGeom>
          <a:noFill/>
          <a:ln>
            <a:noFill/>
          </a:ln>
          <a:effectLst/>
        </p:spPr>
        <p:txBody>
          <a:bodyPr vert="horz" wrap="square" numCol="1" spcCol="215900" anchor="t"/>
          <a:lstStyle/>
          <a:p>
            <a:pPr algn="ctr">
              <a:defRPr sz="1600" cap="none"/>
            </a:pPr>
            <a:r>
              <a:t>Klausurtagung - 22.-23. November 2024</a:t>
            </a:r>
          </a:p>
        </p:txBody>
      </p:sp>
      <p:pic>
        <p:nvPicPr>
          <p:cNvPr id="6" name="Grafik1"/>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B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KYCAACaAQAAihIAACcKAAAQAAAAJgAAAAgAAAD//////////zAAAAAUAAAAAAAAAAAA//8AAAEAAAD//wAAAQA="/>
              </a:ext>
            </a:extLst>
          </p:cNvPicPr>
          <p:nvPr/>
        </p:nvPicPr>
        <p:blipFill>
          <a:blip r:embed="rId2"/>
          <a:stretch>
            <a:fillRect/>
          </a:stretch>
        </p:blipFill>
        <p:spPr>
          <a:xfrm>
            <a:off x="430530" y="260350"/>
            <a:ext cx="2583180" cy="1390015"/>
          </a:xfrm>
          <a:prstGeom prst="rect">
            <a:avLst/>
          </a:prstGeom>
          <a:noFill/>
          <a:ln>
            <a:noFill/>
          </a:ln>
          <a:effectLst/>
        </p:spPr>
      </p:pic>
    </p:spTree>
  </p:cSld>
  <p:clrMapOvr>
    <a:masterClrMapping/>
  </p:clrMapOvr>
  <p:transition spd="med" p14:dur="1300">
    <p:fade/>
    <p:extLst>
      <p:ext uri="smNativeData">
        <pr:smNativeData xmlns:pr="smNativeData" xmlns="smNativeData" val="LlRAZwAAAAAUBQAAAAAAAAYAAAAAAAAA4C4AAAAAAAAAAAAAAQAAAAAAAAAAAAAAAAAAAAAAAAAAAAAA"/>
      </p:ext>
    </p:extLst>
  </p:transition>
  <p:timing>
    <p:tnLst>
      <p:par>
        <p:cTn id="1" dur="indefinite" restart="never" nodeType="tmRoot"/>
      </p:par>
    </p:tnLst>
  </p:timing>
</p:sld>
</file>

<file path=ppt/slides/slide5.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ePA - Einführung</a:t>
            </a:r>
          </a:p>
        </p:txBody>
      </p:sp>
      <p:sp>
        <p:nvSpPr>
          <p:cNvPr id="3" name="Folientext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DIOAABARwAA9CgAABAAAAAmAAAACAAAAAEAAAAAAAAAMAAAABQAAAAAAAAAAAD//wAAAQAAAP//AAABAA=="/>
              </a:ext>
            </a:extLst>
          </p:cNvSpPr>
          <p:nvPr>
            <p:ph type="body" idx="1"/>
          </p:nvPr>
        </p:nvSpPr>
        <p:spPr>
          <a:xfrm>
            <a:off x="609600" y="2307590"/>
            <a:ext cx="10972800" cy="4349750"/>
          </a:xfrm>
        </p:spPr>
        <p:txBody>
          <a:bodyPr/>
          <a:lstStyle/>
          <a:p>
            <a:pPr marL="0" indent="0">
              <a:buNone/>
              <a:defRPr u="sng"/>
            </a:pPr>
            <a:r>
              <a:t>Sie können Widerspruch einlegen</a:t>
            </a:r>
          </a:p>
          <a:p>
            <a:pPr>
              <a:defRPr sz="2800" cap="none"/>
            </a:pPr>
            <a:r>
              <a:t>bei Zugriffsrechten,</a:t>
            </a:r>
          </a:p>
          <a:p>
            <a:pPr>
              <a:defRPr sz="2800" cap="none"/>
            </a:pPr>
            <a:r>
              <a:t>gegen das Einstellen von Dokumenten in bestimmten Behandlungssituationen,</a:t>
            </a:r>
          </a:p>
          <a:p>
            <a:pPr>
              <a:defRPr sz="2800" cap="none"/>
            </a:pPr>
            <a:r>
              <a:t>gegen das Speichern von Daten der Krankenkasse und</a:t>
            </a:r>
          </a:p>
          <a:p>
            <a:pPr>
              <a:defRPr sz="2800" cap="none"/>
            </a:pPr>
            <a:r>
              <a:t>gegen die Weitergabe von Daten aus der ePA zu gemeinwohlorientierten Forschungszwecken.</a:t>
            </a:r>
          </a:p>
          <a:p>
            <a:pPr marL="0" indent="0">
              <a:lnSpc>
                <a:spcPct val="150000"/>
              </a:lnSpc>
              <a:buNone/>
              <a:defRPr sz="2800" b="1" cap="none">
                <a:solidFill>
                  <a:srgbClr val="FF0000"/>
                </a:solidFill>
              </a:defRPr>
            </a:pPr>
            <a:r>
              <a:t>Wo? in der ePA-App oder über die Ombudsstellen der Krankenkassen</a:t>
            </a:r>
          </a:p>
        </p:txBody>
      </p:sp>
      <p:sp>
        <p:nvSpPr>
          <p:cNvPr id="4" name="Linie1"/>
          <p:cNvSpPr>
            <a:extLst>
              <a:ext uri="smNativeData">
                <pr:smNativeData xmlns:pr="smNativeData" xmlns="smNativeData" val="SMDATA_16_LlRAZxMAAAAlAAAAC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E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pgIAACEmAABkSAAAISYAABAAAAAmAAAACAAAAP//////////MAAAABQAAAAAAAAAAAD//wAAAQAAAP//AAABAA=="/>
              </a:ext>
            </a:extLst>
          </p:cNvSpPr>
          <p:nvPr/>
        </p:nvSpPr>
        <p:spPr>
          <a:xfrm flipV="1">
            <a:off x="430530" y="6198235"/>
            <a:ext cx="11337290" cy="0"/>
          </a:xfrm>
          <a:prstGeom prst="line">
            <a:avLst/>
          </a:prstGeom>
          <a:noFill/>
          <a:ln w="12700" cap="flat" cmpd="sng" algn="ctr">
            <a:solidFill>
              <a:schemeClr val="tx1"/>
            </a:solidFill>
            <a:prstDash val="solid"/>
            <a:headEnd type="none"/>
            <a:tailEnd type="none"/>
          </a:ln>
          <a:effectLst/>
        </p:spPr>
      </p:sp>
      <p:sp>
        <p:nvSpPr>
          <p:cNvPr id="5" name="Folienuntertitel1"/>
          <p:cNvSpPr>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AsAACEmAADAPwAAticAABAAAAAmAAAACAAAAP//////////MAAAABQAAAAAAAAAAAD//wAAAQAAAP//AAABAA=="/>
              </a:ext>
            </a:extLst>
          </p:cNvSpPr>
          <p:nvPr/>
        </p:nvSpPr>
        <p:spPr>
          <a:xfrm>
            <a:off x="1828800" y="6198235"/>
            <a:ext cx="8534400" cy="257175"/>
          </a:xfrm>
          <a:prstGeom prst="rect">
            <a:avLst/>
          </a:prstGeom>
          <a:noFill/>
          <a:ln>
            <a:noFill/>
          </a:ln>
          <a:effectLst/>
        </p:spPr>
        <p:txBody>
          <a:bodyPr vert="horz" wrap="square" numCol="1" spcCol="215900" anchor="t"/>
          <a:lstStyle/>
          <a:p>
            <a:pPr algn="ctr">
              <a:defRPr sz="1600" cap="none"/>
            </a:pPr>
            <a:r>
              <a:t>Klausurtagung - 22.-23. November 2024</a:t>
            </a:r>
          </a:p>
        </p:txBody>
      </p:sp>
      <p:pic>
        <p:nvPicPr>
          <p:cNvPr id="6" name="Grafik1"/>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jZS9w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KYCAACaAQAAihIAACcKAAAQAAAAJgAAAAgAAAD//////////zAAAAAUAAAAAAAAAAAA//8AAAEAAAD//wAAAQA="/>
              </a:ext>
            </a:extLst>
          </p:cNvPicPr>
          <p:nvPr/>
        </p:nvPicPr>
        <p:blipFill>
          <a:blip r:embed="rId2"/>
          <a:stretch>
            <a:fillRect/>
          </a:stretch>
        </p:blipFill>
        <p:spPr>
          <a:xfrm>
            <a:off x="430530" y="260350"/>
            <a:ext cx="2583180" cy="1390015"/>
          </a:xfrm>
          <a:prstGeom prst="rect">
            <a:avLst/>
          </a:prstGeom>
          <a:noFill/>
          <a:ln>
            <a:noFill/>
          </a:ln>
          <a:effectLst/>
        </p:spPr>
      </p:pic>
    </p:spTree>
  </p:cSld>
  <p:clrMapOvr>
    <a:masterClrMapping/>
  </p:clrMapOvr>
  <p:transition spd="med" p14:dur="1300">
    <p:fade/>
    <p:extLst>
      <p:ext uri="smNativeData">
        <pr:smNativeData xmlns:pr="smNativeData" xmlns="smNativeData" val="LlRAZwAAAAAUBQAAAAAAAAYAAAAAAAAA4C4AAAAAAAAAAAAAAQAAAAAAAAAAAAAAAAAAAAAAAAAAAAAA"/>
      </p:ext>
    </p:extLst>
  </p:transition>
  <p:timing>
    <p:tnLst>
      <p:par>
        <p:cTn id="1" dur="indefinite" restart="never" nodeType="tmRoot"/>
      </p:par>
    </p:tnLst>
  </p:timing>
</p:sld>
</file>

<file path=ppt/slides/slide6.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Y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ePA - Einführung</a:t>
            </a:r>
          </a:p>
        </p:txBody>
      </p:sp>
      <p:sp>
        <p:nvSpPr>
          <p:cNvPr id="3" name="Folientext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DIOAABARwAA9CgAABAAAAAmAAAACAAAAAEAAAAAAAAAMAAAABQAAAAAAAAAAAD//wAAAQAAAP//AAABAA=="/>
              </a:ext>
            </a:extLst>
          </p:cNvSpPr>
          <p:nvPr>
            <p:ph type="body" idx="1"/>
          </p:nvPr>
        </p:nvSpPr>
        <p:spPr>
          <a:xfrm>
            <a:off x="609600" y="2307590"/>
            <a:ext cx="10972800" cy="4349750"/>
          </a:xfrm>
        </p:spPr>
        <p:txBody>
          <a:bodyPr/>
          <a:lstStyle/>
          <a:p>
            <a:pPr marL="0" indent="0">
              <a:lnSpc>
                <a:spcPct val="100000"/>
              </a:lnSpc>
              <a:buNone/>
              <a:defRPr sz="2800" cap="none"/>
            </a:pPr>
            <a:r>
              <a:t>Gematik:</a:t>
            </a:r>
            <a:r>
              <a:rPr sz="2600" cap="none"/>
              <a:t> </a:t>
            </a:r>
            <a:endParaRPr sz="2600" cap="none"/>
          </a:p>
          <a:p>
            <a:pPr marL="0" indent="0">
              <a:lnSpc>
                <a:spcPct val="100000"/>
              </a:lnSpc>
              <a:buNone/>
              <a:defRPr sz="2800" cap="none"/>
            </a:pPr>
            <a:r>
              <a:rPr sz="2600" cap="none"/>
              <a:t>„In der ePA für alle werden relevante Gesundheitsdaten gebündelt und für den Versorgungsalltag nutzbar gemacht. Denn diese Daten liegen nun übersichtlich vor und können deutlich einfacher von Heilberuflerinnen und Heilberuflern eingesehen werden. Die Patientin bzw. der Patient muss nicht mehr jeden Zugriff auf die ePA einzeln freigeben – </a:t>
            </a:r>
            <a:r>
              <a:rPr sz="2600" b="1" cap="none"/>
              <a:t>im Behandlungskontext können Sie bei gesetzlich Versicherten</a:t>
            </a:r>
            <a:r>
              <a:rPr sz="2600" cap="none"/>
              <a:t> </a:t>
            </a:r>
            <a:r>
              <a:rPr sz="2600" b="1" cap="none"/>
              <a:t>auch ohne die explizite Zustimmung auf die Daten zugreifen</a:t>
            </a:r>
            <a:r>
              <a:rPr sz="2600" cap="none"/>
              <a:t>. Voraussetzung ist immer, dass die Patientin bzw. der Patient nicht widersprochen hat.</a:t>
            </a:r>
            <a:r>
              <a:t>“</a:t>
            </a:r>
          </a:p>
        </p:txBody>
      </p:sp>
      <p:sp>
        <p:nvSpPr>
          <p:cNvPr id="4" name="Linie1"/>
          <p:cNvSpPr>
            <a:extLst>
              <a:ext uri="smNativeData">
                <pr:smNativeData xmlns:pr="smNativeData" xmlns="smNativeData" val="SMDATA_16_LlRAZxMAAAAlAAAAC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KQP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pgIAACEmAABkSAAAISYAABAAAAAmAAAACAAAAP//////////MAAAABQAAAAAAAAAAAD//wAAAQAAAP//AAABAA=="/>
              </a:ext>
            </a:extLst>
          </p:cNvSpPr>
          <p:nvPr/>
        </p:nvSpPr>
        <p:spPr>
          <a:xfrm flipV="1">
            <a:off x="430530" y="6198235"/>
            <a:ext cx="11337290" cy="0"/>
          </a:xfrm>
          <a:prstGeom prst="line">
            <a:avLst/>
          </a:prstGeom>
          <a:noFill/>
          <a:ln w="12700" cap="flat" cmpd="sng" algn="ctr">
            <a:solidFill>
              <a:schemeClr val="tx1"/>
            </a:solidFill>
            <a:prstDash val="solid"/>
            <a:headEnd type="none"/>
            <a:tailEnd type="none"/>
          </a:ln>
          <a:effectLst/>
        </p:spPr>
      </p:sp>
      <p:sp>
        <p:nvSpPr>
          <p:cNvPr id="5" name="Folienuntertitel1"/>
          <p:cNvSpPr>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AsAACEmAADAPwAAticAABAAAAAmAAAACAAAAP//////////MAAAABQAAAAAAAAAAAD//wAAAQAAAP//AAABAA=="/>
              </a:ext>
            </a:extLst>
          </p:cNvSpPr>
          <p:nvPr/>
        </p:nvSpPr>
        <p:spPr>
          <a:xfrm>
            <a:off x="1828800" y="6198235"/>
            <a:ext cx="8534400" cy="257175"/>
          </a:xfrm>
          <a:prstGeom prst="rect">
            <a:avLst/>
          </a:prstGeom>
          <a:noFill/>
          <a:ln>
            <a:noFill/>
          </a:ln>
          <a:effectLst/>
        </p:spPr>
        <p:txBody>
          <a:bodyPr vert="horz" wrap="square" numCol="1" spcCol="215900" anchor="t"/>
          <a:lstStyle/>
          <a:p>
            <a:pPr algn="ctr">
              <a:defRPr sz="1600" cap="none"/>
            </a:pPr>
            <a:r>
              <a:t>Klausurtagung - 22.-23. November 2024</a:t>
            </a:r>
          </a:p>
        </p:txBody>
      </p:sp>
      <p:pic>
        <p:nvPicPr>
          <p:cNvPr id="6" name="Grafik1"/>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O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KYCAACaAQAAihIAACcKAAAQAAAAJgAAAAgAAAD//////////zAAAAAUAAAAAAAAAAAA//8AAAEAAAD//wAAAQA="/>
              </a:ext>
            </a:extLst>
          </p:cNvPicPr>
          <p:nvPr/>
        </p:nvPicPr>
        <p:blipFill>
          <a:blip r:embed="rId2"/>
          <a:stretch>
            <a:fillRect/>
          </a:stretch>
        </p:blipFill>
        <p:spPr>
          <a:xfrm>
            <a:off x="430530" y="260350"/>
            <a:ext cx="2583180" cy="1390015"/>
          </a:xfrm>
          <a:prstGeom prst="rect">
            <a:avLst/>
          </a:prstGeom>
          <a:noFill/>
          <a:ln>
            <a:noFill/>
          </a:ln>
          <a:effectLst/>
        </p:spPr>
      </p:pic>
    </p:spTree>
  </p:cSld>
  <p:clrMapOvr>
    <a:masterClrMapping/>
  </p:clrMapOvr>
  <p:transition spd="med" p14:dur="1300">
    <p:fade/>
    <p:extLst>
      <p:ext uri="smNativeData">
        <pr:smNativeData xmlns:pr="smNativeData" xmlns="smNativeData" val="LlRAZwAAAAAUBQAAAAAAAAYAAAAAAAAA4C4AAAAAAAAAAAAAAQAAAAAAAAAAAAAAAAAAAAAAAAAAAAAA"/>
      </p:ext>
    </p:extLst>
  </p:transition>
  <p:timing>
    <p:tnLst>
      <p:par>
        <p:cTn id="1" dur="indefinite" restart="never" nodeType="tmRoot"/>
      </p:par>
    </p:tnLst>
  </p:timing>
</p:sld>
</file>

<file path=ppt/slides/slide7.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hBQU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ePA - Einführung</a:t>
            </a:r>
          </a:p>
        </p:txBody>
      </p:sp>
      <p:graphicFrame>
        <p:nvGraphicFramePr>
          <p:cNvPr id="3" name=""/>
          <p:cNvGraphicFramePr>
            <a:graphicFrameLocks noGrp="1"/>
          </p:cNvGraphicFramePr>
          <p:nvPr/>
        </p:nvGraphicFramePr>
        <p:xfrm>
          <a:off x="651510" y="1725295"/>
          <a:ext cx="10972800" cy="4398010"/>
        </p:xfrm>
        <a:graphic>
          <a:graphicData uri="http://schemas.openxmlformats.org/drawingml/2006/table">
            <a:tbl>
              <a:tblPr>
                <a:noFill/>
              </a:tblPr>
              <a:tblGrid>
                <a:gridCol w="4886960"/>
                <a:gridCol w="2291080"/>
                <a:gridCol w="3794760"/>
              </a:tblGrid>
              <a:tr h="511175">
                <a:tc>
                  <a:txBody>
                    <a:bodyPr wrap="square" numCol="1"/>
                    <a:lstStyle/>
                    <a:p>
                      <a:pPr marL="0" marR="0" indent="0" algn="l">
                        <a:buNone/>
                      </a:pPr>
                    </a:p>
                  </a:txBody>
                  <a:tcPr marL="35560" marR="35560" marT="35560" marB="35560" vert="horz">
                    <a:lnL>
                      <a:noFill/>
                    </a:lnL>
                    <a:lnR>
                      <a:noFill/>
                    </a:lnR>
                    <a:lnT>
                      <a:noFill/>
                    </a:lnT>
                    <a:lnB w="12700" cap="flat" cmpd="sng" algn="ctr">
                      <a:solidFill>
                        <a:srgbClr val="000000"/>
                      </a:solidFill>
                      <a:prstDash val="solid"/>
                      <a:headEnd type="none"/>
                      <a:tailEnd type="none"/>
                    </a:lnB>
                    <a:lnTlToBr>
                      <a:noFill/>
                    </a:lnTlToBr>
                    <a:lnBlToTr>
                      <a:noFill/>
                    </a:lnBlToTr>
                    <a:noFill/>
                  </a:tcPr>
                </a:tc>
                <a:tc>
                  <a:txBody>
                    <a:bodyPr wrap="square" numCol="1"/>
                    <a:lstStyle/>
                    <a:p>
                      <a:pPr marL="0" marR="0" indent="0" algn="l">
                        <a:buNone/>
                        <a:defRPr b="1" cap="none"/>
                      </a:pPr>
                      <a:r>
                        <a:t>Jetzige ePA</a:t>
                      </a:r>
                    </a:p>
                  </a:txBody>
                  <a:tcPr marL="35560" marR="35560" marT="35560" marB="35560" vert="horz">
                    <a:lnL>
                      <a:noFill/>
                    </a:lnL>
                    <a:lnR>
                      <a:noFill/>
                    </a:lnR>
                    <a:lnT>
                      <a:noFill/>
                    </a:lnT>
                    <a:lnB w="12700" cap="flat" cmpd="sng" algn="ctr">
                      <a:solidFill>
                        <a:srgbClr val="000000"/>
                      </a:solidFill>
                      <a:prstDash val="solid"/>
                      <a:headEnd type="none"/>
                      <a:tailEnd type="none"/>
                    </a:lnB>
                    <a:lnTlToBr>
                      <a:noFill/>
                    </a:lnTlToBr>
                    <a:lnBlToTr>
                      <a:noFill/>
                    </a:lnBlToTr>
                    <a:noFill/>
                  </a:tcPr>
                </a:tc>
                <a:tc>
                  <a:txBody>
                    <a:bodyPr wrap="square" numCol="1"/>
                    <a:lstStyle/>
                    <a:p>
                      <a:pPr marL="0" marR="0" indent="0" algn="l">
                        <a:buNone/>
                        <a:defRPr b="1" cap="none"/>
                      </a:pPr>
                      <a:r>
                        <a:t>ePA für alle</a:t>
                      </a:r>
                    </a:p>
                  </a:txBody>
                  <a:tcPr marL="35560" marR="35560" marT="35560" marB="35560" vert="horz">
                    <a:lnL>
                      <a:noFill/>
                    </a:lnL>
                    <a:lnR>
                      <a:noFill/>
                    </a:lnR>
                    <a:lnT>
                      <a:noFill/>
                    </a:lnT>
                    <a:lnB w="12700" cap="flat" cmpd="sng" algn="ctr">
                      <a:solidFill>
                        <a:srgbClr val="000000"/>
                      </a:solidFill>
                      <a:prstDash val="solid"/>
                      <a:headEnd type="none"/>
                      <a:tailEnd type="none"/>
                    </a:lnB>
                    <a:lnTlToBr>
                      <a:noFill/>
                    </a:lnTlToBr>
                    <a:lnBlToTr>
                      <a:noFill/>
                    </a:lnBlToTr>
                    <a:noFill/>
                  </a:tcPr>
                </a:tc>
                <a:extLst>
                  <a:ext uri="smNativeData">
                    <pr:rowheight xmlns="" xmlns:pr="smNativeData" dt="1732269102" type="min" val="511175"/>
                  </a:ext>
                </a:extLst>
              </a:tr>
              <a:tr h="511175">
                <a:tc>
                  <a:txBody>
                    <a:bodyPr wrap="square" numCol="1"/>
                    <a:lstStyle/>
                    <a:p>
                      <a:pPr marL="0" marR="0" indent="0" algn="l">
                        <a:buNone/>
                      </a:pPr>
                      <a:r>
                        <a:t>Zustimmung der Versicherten</a:t>
                      </a: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wrap="square" numCol="1"/>
                    <a:lstStyle/>
                    <a:p>
                      <a:pPr marL="0" marR="0" indent="0" algn="l">
                        <a:buNone/>
                      </a:pPr>
                      <a:r>
                        <a:t>ePA muss beantragt werden</a:t>
                      </a: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wrap="square" numCol="1"/>
                    <a:lstStyle/>
                    <a:p>
                      <a:pPr marL="0" marR="0" indent="0" algn="l">
                        <a:buNone/>
                      </a:pPr>
                      <a:r>
                        <a:t>VS kann sich dagegen entscheiden </a:t>
                      </a: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smNativeData">
                    <pr:rowheight xmlns="" xmlns:pr="smNativeData" dt="1732269102" type="min" val="511175"/>
                  </a:ext>
                </a:extLst>
              </a:tr>
              <a:tr h="511175">
                <a:tc>
                  <a:txBody>
                    <a:bodyPr wrap="square" numCol="1"/>
                    <a:lstStyle/>
                    <a:p>
                      <a:pPr marL="0" marR="0" indent="0" algn="l">
                        <a:buNone/>
                      </a:pPr>
                      <a:r>
                        <a:t>Nutzung durch Ärztinnen und Ärzte</a:t>
                      </a: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wrap="square" numCol="1"/>
                    <a:lstStyle/>
                    <a:p>
                      <a:pPr marL="0" marR="0" indent="0" algn="l">
                        <a:buNone/>
                      </a:pPr>
                      <a:r>
                        <a:t>Manuelles Aktivieren </a:t>
                      </a: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wrap="square" numCol="1"/>
                    <a:lstStyle/>
                    <a:p>
                      <a:pPr marL="0" marR="0" indent="0" algn="l">
                        <a:buNone/>
                      </a:pPr>
                      <a:r>
                        <a:t>Im Behandlungskontext automatisch </a:t>
                      </a: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smNativeData">
                    <pr:rowheight xmlns="" xmlns:pr="smNativeData" dt="1732269102" type="min" val="511175"/>
                  </a:ext>
                </a:extLst>
              </a:tr>
              <a:tr h="511175">
                <a:tc>
                  <a:txBody>
                    <a:bodyPr wrap="square" numCol="1"/>
                    <a:lstStyle/>
                    <a:p>
                      <a:pPr marL="0" marR="0" indent="0" algn="l">
                        <a:buNone/>
                      </a:pPr>
                      <a:r>
                        <a:t>Nutzung von Daten zu Forschungszwecken möglich</a:t>
                      </a: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wrap="square" numCol="1"/>
                    <a:lstStyle/>
                    <a:p>
                      <a:pPr marL="0" marR="0" indent="0" algn="l">
                        <a:buNone/>
                      </a:pP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wrap="square" numCol="1"/>
                    <a:lstStyle/>
                    <a:p>
                      <a:pPr marL="0" marR="0" indent="0" algn="r">
                        <a:buNone/>
                        <a:defRPr sz="1100" cap="none"/>
                      </a:pPr>
                      <a:r>
                        <a:t>(ab Sommer 2025)     </a:t>
                      </a:r>
                    </a:p>
                  </a:txBody>
                  <a:tcPr marL="35560" marR="35560" marT="35560" marB="35560" vert="horz" anchor="ctr">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smNativeData">
                    <pr:rowheight xmlns="" xmlns:pr="smNativeData" dt="1732269102" type="min" val="511175"/>
                  </a:ext>
                </a:extLst>
              </a:tr>
              <a:tr h="511175">
                <a:tc>
                  <a:txBody>
                    <a:bodyPr wrap="square" numCol="1"/>
                    <a:lstStyle/>
                    <a:p>
                      <a:pPr marL="0" marR="0" indent="0" algn="l">
                        <a:buNone/>
                      </a:pPr>
                      <a:r>
                        <a:t>Medikationsliste enthalten</a:t>
                      </a: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wrap="square" numCol="1"/>
                    <a:lstStyle/>
                    <a:p>
                      <a:pPr marL="0" marR="0" indent="0" algn="l">
                        <a:buNone/>
                      </a:pP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wrap="square" numCol="1"/>
                    <a:lstStyle/>
                    <a:p>
                      <a:pPr marL="0" marR="0" indent="0" algn="l">
                        <a:buNone/>
                      </a:pP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smNativeData">
                    <pr:rowheight xmlns="" xmlns:pr="smNativeData" dt="1732269102" type="min" val="511175"/>
                  </a:ext>
                </a:extLst>
              </a:tr>
              <a:tr h="511175">
                <a:tc>
                  <a:txBody>
                    <a:bodyPr wrap="square" numCol="1"/>
                    <a:lstStyle/>
                    <a:p>
                      <a:pPr marL="0" marR="0" indent="0" algn="l">
                        <a:buNone/>
                      </a:pPr>
                      <a:r>
                        <a:t>Einsicht in Protokolldaten</a:t>
                      </a: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wrap="square" numCol="1"/>
                    <a:lstStyle/>
                    <a:p>
                      <a:pPr marL="0" marR="0" indent="0" algn="l">
                        <a:buNone/>
                      </a:pP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wrap="square" numCol="1"/>
                    <a:lstStyle/>
                    <a:p>
                      <a:pPr marL="0" marR="0" indent="0" algn="l">
                        <a:buNone/>
                      </a:pP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smNativeData">
                    <pr:rowheight xmlns="" xmlns:pr="smNativeData" dt="1732269102" type="min" val="511175"/>
                  </a:ext>
                </a:extLst>
              </a:tr>
              <a:tr h="511175">
                <a:tc>
                  <a:txBody>
                    <a:bodyPr wrap="square" numCol="1"/>
                    <a:lstStyle/>
                    <a:p>
                      <a:pPr marL="0" marR="0" indent="0" algn="l">
                        <a:buNone/>
                      </a:pPr>
                      <a:r>
                        <a:t>Einrichten von Vertretern</a:t>
                      </a: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wrap="square" numCol="1"/>
                    <a:lstStyle/>
                    <a:p>
                      <a:pPr marL="0" marR="0" indent="0" algn="l">
                        <a:buNone/>
                      </a:pP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wrap="square" numCol="1"/>
                    <a:lstStyle/>
                    <a:p>
                      <a:pPr marL="0" marR="0" indent="0" algn="l">
                        <a:buNone/>
                      </a:pP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smNativeData">
                    <pr:rowheight xmlns="" xmlns:pr="smNativeData" dt="1732269102" type="min" val="511175"/>
                  </a:ext>
                </a:extLst>
              </a:tr>
              <a:tr h="511810">
                <a:tc>
                  <a:txBody>
                    <a:bodyPr wrap="square" numCol="1"/>
                    <a:lstStyle/>
                    <a:p>
                      <a:pPr marL="0" marR="0" indent="0" algn="l">
                        <a:buNone/>
                      </a:pPr>
                      <a:r>
                        <a:t>Nutzung von Mehrwertdiensten</a:t>
                      </a:r>
                    </a:p>
                    <a:p>
                      <a:pPr>
                        <a:defRPr sz="1200" cap="none"/>
                      </a:pPr>
                      <a:r>
                        <a:t>Notfalldaten-Management (NFDM), Elektronische Patientenakte (ePA)</a:t>
                      </a:r>
                    </a:p>
                    <a:p>
                      <a:pPr>
                        <a:defRPr sz="1200" cap="none"/>
                      </a:pPr>
                      <a:r>
                        <a:t>E-Rezept (eRP), Elektronische Arbeitsunfähigkeitsbescheinigung (eAU) </a:t>
                      </a: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wrap="square" numCol="1"/>
                    <a:lstStyle/>
                    <a:p>
                      <a:pPr marL="0" marR="0" indent="0" algn="l">
                        <a:buNone/>
                      </a:pP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wrap="square" numCol="1"/>
                    <a:lstStyle/>
                    <a:p>
                      <a:pPr marL="0" marR="0" indent="0" algn="l">
                        <a:buNone/>
                      </a:pPr>
                    </a:p>
                  </a:txBody>
                  <a:tcPr marL="35560" marR="35560" marT="35560" marB="35560" vert="horz">
                    <a:lnL>
                      <a:noFill/>
                    </a:lnL>
                    <a:lnR>
                      <a:noFill/>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smNativeData">
                    <pr:rowheight xmlns="" xmlns:pr="smNativeData" dt="1732269102" type="min" val="511810"/>
                  </a:ext>
                </a:extLst>
              </a:tr>
            </a:tbl>
          </a:graphicData>
        </a:graphic>
      </p:graphicFrame>
      <p:sp>
        <p:nvSpPr>
          <p:cNvPr id="4" name="Linie1"/>
          <p:cNvSpPr>
            <a:extLst>
              <a:ext uri="smNativeData">
                <pr:smNativeData xmlns:pr="smNativeData" xmlns="smNativeData" val="SMDATA_16_LlRAZxMAAAAlAAAAC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EFBQU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pgIAACEmAABkSAAAISYAABAAAAAmAAAACAAAAP//////////MAAAABQAAAAAAAAAAAD//wAAAQAAAP//AAABAA=="/>
              </a:ext>
            </a:extLst>
          </p:cNvSpPr>
          <p:nvPr/>
        </p:nvSpPr>
        <p:spPr>
          <a:xfrm flipV="1">
            <a:off x="430530" y="6198235"/>
            <a:ext cx="11337290" cy="0"/>
          </a:xfrm>
          <a:prstGeom prst="line">
            <a:avLst/>
          </a:prstGeom>
          <a:noFill/>
          <a:ln w="12700" cap="flat" cmpd="sng" algn="ctr">
            <a:solidFill>
              <a:schemeClr val="tx1"/>
            </a:solidFill>
            <a:prstDash val="solid"/>
            <a:headEnd type="none"/>
            <a:tailEnd type="none"/>
          </a:ln>
          <a:effectLst/>
        </p:spPr>
      </p:sp>
      <p:sp>
        <p:nvSpPr>
          <p:cNvPr id="5" name="Folienuntertitel1"/>
          <p:cNvSpPr>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AsAACEmAADAPwAAticAABAAAAAmAAAACAAAAP//////////MAAAABQAAAAAAAAAAAD//wAAAQAAAP//AAABAA=="/>
              </a:ext>
            </a:extLst>
          </p:cNvSpPr>
          <p:nvPr/>
        </p:nvSpPr>
        <p:spPr>
          <a:xfrm>
            <a:off x="1828800" y="6198235"/>
            <a:ext cx="8534400" cy="257175"/>
          </a:xfrm>
          <a:prstGeom prst="rect">
            <a:avLst/>
          </a:prstGeom>
          <a:noFill/>
          <a:ln>
            <a:noFill/>
          </a:ln>
          <a:effectLst/>
        </p:spPr>
        <p:txBody>
          <a:bodyPr vert="horz" wrap="square" numCol="1" spcCol="215900" anchor="t"/>
          <a:lstStyle/>
          <a:p>
            <a:pPr algn="ctr">
              <a:defRPr sz="1600" cap="none"/>
            </a:pPr>
            <a:r>
              <a:t>Klausurtagung - 22.-23. November 2024</a:t>
            </a:r>
          </a:p>
        </p:txBody>
      </p:sp>
      <p:pic>
        <p:nvPicPr>
          <p:cNvPr id="6" name="Grafik2"/>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K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EknAAAYFQAAkikAAGEXAAAQAAAAJgAAAAgAAAD//////////zAAAAAUAAAAAAAAAAAA//8AAAEAAAD//wAAAQA="/>
              </a:ext>
            </a:extLst>
          </p:cNvPicPr>
          <p:nvPr/>
        </p:nvPicPr>
        <p:blipFill>
          <a:blip r:embed="rId2"/>
          <a:stretch>
            <a:fillRect/>
          </a:stretch>
        </p:blipFill>
        <p:spPr>
          <a:xfrm>
            <a:off x="6386195" y="3429000"/>
            <a:ext cx="371475" cy="371475"/>
          </a:xfrm>
          <a:prstGeom prst="rect">
            <a:avLst/>
          </a:prstGeom>
          <a:noFill/>
          <a:ln>
            <a:noFill/>
          </a:ln>
          <a:effectLst/>
        </p:spPr>
      </p:pic>
      <p:pic>
        <p:nvPicPr>
          <p:cNvPr id="7" name="Grafik3"/>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E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EknAAAoGAAAkikAAHEaAAAQAAAAJgAAAAgAAAD//////////zAAAAAUAAAAAAAAAAAA//8AAAEAAAD//wAAAQA="/>
              </a:ext>
            </a:extLst>
          </p:cNvPicPr>
          <p:nvPr/>
        </p:nvPicPr>
        <p:blipFill>
          <a:blip r:embed="rId2"/>
          <a:stretch>
            <a:fillRect/>
          </a:stretch>
        </p:blipFill>
        <p:spPr>
          <a:xfrm>
            <a:off x="6386195" y="3926840"/>
            <a:ext cx="371475" cy="371475"/>
          </a:xfrm>
          <a:prstGeom prst="rect">
            <a:avLst/>
          </a:prstGeom>
          <a:noFill/>
          <a:ln>
            <a:noFill/>
          </a:ln>
          <a:effectLst/>
        </p:spPr>
      </p:pic>
      <p:pic>
        <p:nvPicPr>
          <p:cNvPr id="8" name="Grafik4"/>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B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LU6AAAYFQAA/jwAAGEXAAAQAAAAJgAAAAgAAAD//////////zAAAAAUAAAAAAAAAAAA//8AAAEAAAD//wAAAQA="/>
              </a:ext>
            </a:extLst>
          </p:cNvPicPr>
          <p:nvPr/>
        </p:nvPicPr>
        <p:blipFill>
          <a:blip r:embed="rId3"/>
          <a:stretch>
            <a:fillRect/>
          </a:stretch>
        </p:blipFill>
        <p:spPr>
          <a:xfrm>
            <a:off x="9543415" y="3429000"/>
            <a:ext cx="371475" cy="371475"/>
          </a:xfrm>
          <a:prstGeom prst="rect">
            <a:avLst/>
          </a:prstGeom>
          <a:noFill/>
          <a:ln>
            <a:noFill/>
          </a:ln>
          <a:effectLst/>
        </p:spPr>
      </p:pic>
      <p:pic>
        <p:nvPicPr>
          <p:cNvPr id="9" name="Grafik5"/>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B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LU6AAA8GAAA/jwAAIUaAAAQAAAAJgAAAAgAAAD//////////zAAAAAUAAAAAAAAAAAA//8AAAEAAAD//wAAAQA="/>
              </a:ext>
            </a:extLst>
          </p:cNvPicPr>
          <p:nvPr/>
        </p:nvPicPr>
        <p:blipFill>
          <a:blip r:embed="rId3"/>
          <a:stretch>
            <a:fillRect/>
          </a:stretch>
        </p:blipFill>
        <p:spPr>
          <a:xfrm>
            <a:off x="9543415" y="3939540"/>
            <a:ext cx="371475" cy="371475"/>
          </a:xfrm>
          <a:prstGeom prst="rect">
            <a:avLst/>
          </a:prstGeom>
          <a:noFill/>
          <a:ln>
            <a:noFill/>
          </a:ln>
          <a:effectLst/>
        </p:spPr>
      </p:pic>
      <p:pic>
        <p:nvPicPr>
          <p:cNvPr id="10" name="Grafik6"/>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F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EknAACjGwAAkikAAOwdAAAQAAAAJgAAAAgAAAD//////////zAAAAAUAAAAAAAAAAAA//8AAAEAAAD//wAAAQA="/>
              </a:ext>
            </a:extLst>
          </p:cNvPicPr>
          <p:nvPr/>
        </p:nvPicPr>
        <p:blipFill>
          <a:blip r:embed="rId3"/>
          <a:stretch>
            <a:fillRect/>
          </a:stretch>
        </p:blipFill>
        <p:spPr>
          <a:xfrm>
            <a:off x="6386195" y="4492625"/>
            <a:ext cx="371475" cy="371475"/>
          </a:xfrm>
          <a:prstGeom prst="rect">
            <a:avLst/>
          </a:prstGeom>
          <a:noFill/>
          <a:ln>
            <a:noFill/>
          </a:ln>
          <a:effectLst/>
        </p:spPr>
      </p:pic>
      <p:pic>
        <p:nvPicPr>
          <p:cNvPr id="11" name="Grafik7"/>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K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EknAADOHgAAkikAABchAAAQAAAAJgAAAAgAAAD//////////zAAAAAUAAAAAAAAAAAA//8AAAEAAAD//wAAAQA="/>
              </a:ext>
            </a:extLst>
          </p:cNvPicPr>
          <p:nvPr/>
        </p:nvPicPr>
        <p:blipFill>
          <a:blip r:embed="rId3"/>
          <a:stretch>
            <a:fillRect/>
          </a:stretch>
        </p:blipFill>
        <p:spPr>
          <a:xfrm>
            <a:off x="6386195" y="5007610"/>
            <a:ext cx="371475" cy="371475"/>
          </a:xfrm>
          <a:prstGeom prst="rect">
            <a:avLst/>
          </a:prstGeom>
          <a:noFill/>
          <a:ln>
            <a:noFill/>
          </a:ln>
          <a:effectLst/>
        </p:spPr>
      </p:pic>
      <p:pic>
        <p:nvPicPr>
          <p:cNvPr id="12" name="Grafik8"/>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B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EknAADlIQAAkikAAC4kAAAQAAAAJgAAAAgAAAD//////////zAAAAAUAAAAAAAAAAAA//8AAAEAAAD//wAAAQA="/>
              </a:ext>
            </a:extLst>
          </p:cNvPicPr>
          <p:nvPr/>
        </p:nvPicPr>
        <p:blipFill>
          <a:blip r:embed="rId3"/>
          <a:stretch>
            <a:fillRect/>
          </a:stretch>
        </p:blipFill>
        <p:spPr>
          <a:xfrm>
            <a:off x="6386195" y="5509895"/>
            <a:ext cx="371475" cy="371475"/>
          </a:xfrm>
          <a:prstGeom prst="rect">
            <a:avLst/>
          </a:prstGeom>
          <a:noFill/>
          <a:ln>
            <a:noFill/>
          </a:ln>
          <a:effectLst/>
        </p:spPr>
      </p:pic>
      <p:pic>
        <p:nvPicPr>
          <p:cNvPr id="13" name="Grafik9"/>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r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KE6AACjGwAA6jwAAOwdAAAQAAAAJgAAAAgAAAD//////////zAAAAAUAAAAAAAAAAAA//8AAAEAAAD//wAAAQA="/>
              </a:ext>
            </a:extLst>
          </p:cNvPicPr>
          <p:nvPr/>
        </p:nvPicPr>
        <p:blipFill>
          <a:blip r:embed="rId3"/>
          <a:stretch>
            <a:fillRect/>
          </a:stretch>
        </p:blipFill>
        <p:spPr>
          <a:xfrm>
            <a:off x="9530715" y="4492625"/>
            <a:ext cx="371475" cy="371475"/>
          </a:xfrm>
          <a:prstGeom prst="rect">
            <a:avLst/>
          </a:prstGeom>
          <a:noFill/>
          <a:ln>
            <a:noFill/>
          </a:ln>
          <a:effectLst/>
        </p:spPr>
      </p:pic>
      <p:pic>
        <p:nvPicPr>
          <p:cNvPr id="14" name="Grafik10"/>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O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K46AAC6HgAA9zwAAAMhAAAQAAAAJgAAAAgAAAD//////////zAAAAAUAAAAAAAAAAAA//8AAAEAAAD//wAAAQA="/>
              </a:ext>
            </a:extLst>
          </p:cNvPicPr>
          <p:nvPr/>
        </p:nvPicPr>
        <p:blipFill>
          <a:blip r:embed="rId3"/>
          <a:stretch>
            <a:fillRect/>
          </a:stretch>
        </p:blipFill>
        <p:spPr>
          <a:xfrm>
            <a:off x="9538970" y="4994910"/>
            <a:ext cx="371475" cy="371475"/>
          </a:xfrm>
          <a:prstGeom prst="rect">
            <a:avLst/>
          </a:prstGeom>
          <a:noFill/>
          <a:ln>
            <a:noFill/>
          </a:ln>
          <a:effectLst/>
        </p:spPr>
      </p:pic>
      <p:pic>
        <p:nvPicPr>
          <p:cNvPr id="15" name="Grafik11"/>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B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K46AACzIQAA9zwAAPwjAAAQAAAAJgAAAAgAAAD//////////zAAAAAUAAAAAAAAAAAA//8AAAEAAAD//wAAAQA="/>
              </a:ext>
            </a:extLst>
          </p:cNvPicPr>
          <p:nvPr/>
        </p:nvPicPr>
        <p:blipFill>
          <a:blip r:embed="rId3"/>
          <a:stretch>
            <a:fillRect/>
          </a:stretch>
        </p:blipFill>
        <p:spPr>
          <a:xfrm>
            <a:off x="9538970" y="5478145"/>
            <a:ext cx="371475" cy="371475"/>
          </a:xfrm>
          <a:prstGeom prst="rect">
            <a:avLst/>
          </a:prstGeom>
          <a:noFill/>
          <a:ln>
            <a:noFill/>
          </a:ln>
          <a:effectLst/>
        </p:spPr>
      </p:pic>
      <p:pic>
        <p:nvPicPr>
          <p:cNvPr id="16" name="Grafik1"/>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B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KYCAACaAQAAihIAACcKAAAQAAAAJgAAAAgAAAD//////////zAAAAAUAAAAAAAAAAAA//8AAAEAAAD//wAAAQA="/>
              </a:ext>
            </a:extLst>
          </p:cNvPicPr>
          <p:nvPr/>
        </p:nvPicPr>
        <p:blipFill>
          <a:blip r:embed="rId4"/>
          <a:stretch>
            <a:fillRect/>
          </a:stretch>
        </p:blipFill>
        <p:spPr>
          <a:xfrm>
            <a:off x="430530" y="260350"/>
            <a:ext cx="2583180" cy="1390015"/>
          </a:xfrm>
          <a:prstGeom prst="rect">
            <a:avLst/>
          </a:prstGeom>
          <a:noFill/>
          <a:ln>
            <a:noFill/>
          </a:ln>
          <a:effectLst/>
        </p:spPr>
      </p:pic>
    </p:spTree>
  </p:cSld>
  <p:clrMapOvr>
    <a:masterClrMapping/>
  </p:clrMapOvr>
  <p:transition spd="med" p14:dur="1300">
    <p:fade/>
    <p:extLst>
      <p:ext uri="smNativeData">
        <pr:smNativeData xmlns:pr="smNativeData" xmlns="smNativeData" val="LlRAZwAAAAAUBQAAAAAAAAYAAAAAAAAA4C4AAAAAAAAAAAAAAQAAAAAAAAAAAAAAAAAAAAAAAAAAAAAA"/>
      </p:ext>
    </p:extLst>
  </p:transition>
  <p:timing>
    <p:tnLst>
      <p:par>
        <p:cTn id="1" dur="indefinite" restart="never" nodeType="tmRoot"/>
      </p:par>
    </p:tnLst>
  </p:timing>
</p:sld>
</file>

<file path=ppt/slides/slide8.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ePA - Einführung</a:t>
            </a:r>
          </a:p>
        </p:txBody>
      </p:sp>
      <p:sp>
        <p:nvSpPr>
          <p:cNvPr id="3" name="Folientext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DIOAABARwAA9CgAABAAAAAmAAAACAAAAAEAAAAAAAAAMAAAABQAAAAAAAAAAAD//wAAAQAAAP//AAABAA=="/>
              </a:ext>
            </a:extLst>
          </p:cNvSpPr>
          <p:nvPr>
            <p:ph type="body" idx="1"/>
          </p:nvPr>
        </p:nvSpPr>
        <p:spPr>
          <a:xfrm>
            <a:off x="609600" y="2307590"/>
            <a:ext cx="10972800" cy="4349750"/>
          </a:xfrm>
        </p:spPr>
        <p:txBody>
          <a:bodyPr/>
          <a:lstStyle/>
          <a:p>
            <a:pPr marL="0" indent="0">
              <a:lnSpc>
                <a:spcPct val="150000"/>
              </a:lnSpc>
              <a:buNone/>
            </a:pPr>
            <a:r>
              <a:t>Probleme:</a:t>
            </a:r>
          </a:p>
          <a:p>
            <a:pPr>
              <a:lnSpc>
                <a:spcPct val="150000"/>
              </a:lnSpc>
              <a:buFont typeface="Wingdings" pitchFamily="2" charset="2"/>
              <a:buChar char=""/>
            </a:pPr>
            <a:r>
              <a:t>Zugriff für „analoge Nutzer“ fast nicht möglich</a:t>
            </a:r>
          </a:p>
          <a:p>
            <a:pPr>
              <a:lnSpc>
                <a:spcPct val="150000"/>
              </a:lnSpc>
              <a:buFont typeface="Wingdings" pitchFamily="2" charset="2"/>
              <a:buChar char=""/>
            </a:pPr>
            <a:r>
              <a:t>Datenschutz zweifelhaft (gematik für nichts verantwortlich)</a:t>
            </a:r>
          </a:p>
          <a:p>
            <a:pPr>
              <a:lnSpc>
                <a:spcPct val="150000"/>
              </a:lnSpc>
              <a:buFont typeface="Wingdings" pitchFamily="2" charset="2"/>
              <a:buChar char=""/>
            </a:pPr>
            <a:r>
              <a:t>Missbrauchsmöglichkeiten</a:t>
            </a:r>
          </a:p>
          <a:p>
            <a:pPr/>
          </a:p>
        </p:txBody>
      </p:sp>
      <p:sp>
        <p:nvSpPr>
          <p:cNvPr id="4" name="Linie1"/>
          <p:cNvSpPr>
            <a:extLst>
              <a:ext uri="smNativeData">
                <pr:smNativeData xmlns:pr="smNativeData" xmlns="smNativeData" val="SMDATA_16_LlRAZxMAAAAlAAAAC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EALQ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pgIAACEmAABkSAAAISYAABAAAAAmAAAACAAAAP//////////MAAAABQAAAAAAAAAAAD//wAAAQAAAP//AAABAA=="/>
              </a:ext>
            </a:extLst>
          </p:cNvSpPr>
          <p:nvPr/>
        </p:nvSpPr>
        <p:spPr>
          <a:xfrm flipV="1">
            <a:off x="430530" y="6198235"/>
            <a:ext cx="11337290" cy="0"/>
          </a:xfrm>
          <a:prstGeom prst="line">
            <a:avLst/>
          </a:prstGeom>
          <a:noFill/>
          <a:ln w="12700" cap="flat" cmpd="sng" algn="ctr">
            <a:solidFill>
              <a:schemeClr val="tx1"/>
            </a:solidFill>
            <a:prstDash val="solid"/>
            <a:headEnd type="none"/>
            <a:tailEnd type="none"/>
          </a:ln>
          <a:effectLst/>
        </p:spPr>
      </p:sp>
      <p:sp>
        <p:nvSpPr>
          <p:cNvPr id="5" name="Folienuntertitel1"/>
          <p:cNvSpPr>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AsAACEmAADAPwAAticAABAAAAAmAAAACAAAAP//////////MAAAABQAAAAAAAAAAAD//wAAAQAAAP//AAABAA=="/>
              </a:ext>
            </a:extLst>
          </p:cNvSpPr>
          <p:nvPr/>
        </p:nvSpPr>
        <p:spPr>
          <a:xfrm>
            <a:off x="1828800" y="6198235"/>
            <a:ext cx="8534400" cy="257175"/>
          </a:xfrm>
          <a:prstGeom prst="rect">
            <a:avLst/>
          </a:prstGeom>
          <a:noFill/>
          <a:ln>
            <a:noFill/>
          </a:ln>
          <a:effectLst/>
        </p:spPr>
        <p:txBody>
          <a:bodyPr vert="horz" wrap="square" numCol="1" spcCol="215900" anchor="t"/>
          <a:lstStyle/>
          <a:p>
            <a:pPr algn="ctr">
              <a:defRPr sz="1600" cap="none"/>
            </a:pPr>
            <a:r>
              <a:t>Klausurtagung - 22.-23. November 2024</a:t>
            </a:r>
          </a:p>
        </p:txBody>
      </p:sp>
      <p:pic>
        <p:nvPicPr>
          <p:cNvPr id="6" name="Grafik1"/>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J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KYCAACaAQAAihIAACcKAAAQAAAAJgAAAAgAAAD//////////zAAAAAUAAAAAAAAAAAA//8AAAEAAAD//wAAAQA="/>
              </a:ext>
            </a:extLst>
          </p:cNvPicPr>
          <p:nvPr/>
        </p:nvPicPr>
        <p:blipFill>
          <a:blip r:embed="rId2"/>
          <a:stretch>
            <a:fillRect/>
          </a:stretch>
        </p:blipFill>
        <p:spPr>
          <a:xfrm>
            <a:off x="430530" y="260350"/>
            <a:ext cx="2583180" cy="1390015"/>
          </a:xfrm>
          <a:prstGeom prst="rect">
            <a:avLst/>
          </a:prstGeom>
          <a:noFill/>
          <a:ln>
            <a:noFill/>
          </a:ln>
          <a:effectLst/>
        </p:spPr>
      </p:pic>
    </p:spTree>
  </p:cSld>
  <p:clrMapOvr>
    <a:masterClrMapping/>
  </p:clrMapOvr>
  <p:transition spd="med" p14:dur="1300">
    <p:fade/>
    <p:extLst>
      <p:ext uri="smNativeData">
        <pr:smNativeData xmlns:pr="smNativeData" xmlns="smNativeData" val="LlRAZwAAAAAUBQAAAAAAAAYAAAAAAAAA4C4AAAAAAAAAAAAAAQAAAAAAAAAAAAAAAAAAAAAAAAAAAAAA"/>
      </p:ext>
    </p:extLst>
  </p:transition>
  <p:timing>
    <p:tnLst>
      <p:par>
        <p:cTn id="1" dur="indefinite" restart="never" nodeType="tmRoot"/>
      </p:par>
    </p:tnLst>
  </p:timing>
</p:sld>
</file>

<file path=ppt/slides/slide9.xml><?xml version="1.0" encoding="utf-8"?>
<p:sld xmlns:p="http://schemas.openxmlformats.org/presentationml/2006/main" xmlns:mc="http://schemas.openxmlformats.org/markup-compatibility/2006" xmlns:p14="http://schemas.microsoft.com/office/powerpoint/2010/main" xmlns:p15="http://schemas.microsoft.com/office/powerpoint/2012/main" xmlns:r="http://schemas.openxmlformats.org/officeDocument/2006/relationships" xmlns:a="http://schemas.openxmlformats.org/drawingml/2006/main" mc:Ignorable="p14">
  <p:cSld>
    <p:spTree>
      <p:nvGrpSpPr>
        <p:cNvPr id="1" name=""/>
        <p:cNvGrpSpPr/>
        <p:nvPr/>
      </p:nvGrpSpPr>
      <p:grpSpPr>
        <a:xfrm>
          <a:off x="0" y="0"/>
          <a:ext cx="0" cy="0"/>
          <a:chOff x="0" y="0"/>
          <a:chExt cx="0" cy="0"/>
        </a:xfrm>
      </p:grpSpPr>
      <p:sp>
        <p:nvSpPr>
          <p:cNvPr id="2" name="Folientitel1"/>
          <p:cNvSpPr>
            <a:spLocks noGrp="1" noChangeArrowheads="1"/>
            <a:extLst>
              <a:ext uri="smNativeData">
                <pr:smNativeData xmlns:pr="smNativeData" xmlns="smNativeData" val="SMDATA_16_LlRAZx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pPr/>
            <a:r>
              <a:t>ePA - Einführung</a:t>
            </a:r>
          </a:p>
        </p:txBody>
      </p:sp>
      <p:sp>
        <p:nvSpPr>
          <p:cNvPr id="3" name="Folientext1"/>
          <p:cNvSpPr>
            <a:spLocks noGrp="1" noChangeArrowheads="1"/>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M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DIOAABARwAA9CgAABAAAAAmAAAACAAAAAEAAAAAAAAAMAAAABQAAAAAAAAAAAD//wAAAQAAAP//AAABAA=="/>
              </a:ext>
            </a:extLst>
          </p:cNvSpPr>
          <p:nvPr>
            <p:ph type="body" idx="1"/>
          </p:nvPr>
        </p:nvSpPr>
        <p:spPr>
          <a:xfrm>
            <a:off x="609600" y="2307590"/>
            <a:ext cx="10972800" cy="4349750"/>
          </a:xfrm>
        </p:spPr>
        <p:txBody>
          <a:bodyPr/>
          <a:lstStyle/>
          <a:p>
            <a:pPr marL="0" indent="0">
              <a:lnSpc>
                <a:spcPct val="150000"/>
              </a:lnSpc>
              <a:buNone/>
              <a:defRPr b="1" cap="none"/>
            </a:pPr>
            <a:r>
              <a:t>Alternative:</a:t>
            </a:r>
          </a:p>
          <a:p>
            <a:pPr marL="0" indent="0">
              <a:lnSpc>
                <a:spcPct val="150000"/>
              </a:lnSpc>
              <a:buNone/>
            </a:pPr>
            <a:r>
              <a:t>Notfalldatensatz auf der eGK (elekt. Gesundheits Karte)</a:t>
            </a:r>
          </a:p>
          <a:p>
            <a:pPr/>
          </a:p>
        </p:txBody>
      </p:sp>
      <p:sp>
        <p:nvSpPr>
          <p:cNvPr id="4" name="Linie1"/>
          <p:cNvSpPr>
            <a:extLst>
              <a:ext uri="smNativeData">
                <pr:smNativeData xmlns:pr="smNativeData" xmlns="smNativeData" val="SMDATA_16_LlRAZxMAAAAlAAAAC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pgIAACEmAABkSAAAISYAABAAAAAmAAAACAAAAP//////////MAAAABQAAAAAAAAAAAD//wAAAQAAAP//AAABAA=="/>
              </a:ext>
            </a:extLst>
          </p:cNvSpPr>
          <p:nvPr/>
        </p:nvSpPr>
        <p:spPr>
          <a:xfrm flipV="1">
            <a:off x="430530" y="6198235"/>
            <a:ext cx="11337290" cy="0"/>
          </a:xfrm>
          <a:prstGeom prst="line">
            <a:avLst/>
          </a:prstGeom>
          <a:noFill/>
          <a:ln w="12700" cap="flat" cmpd="sng" algn="ctr">
            <a:solidFill>
              <a:schemeClr val="tx1"/>
            </a:solidFill>
            <a:prstDash val="solid"/>
            <a:headEnd type="none"/>
            <a:tailEnd type="none"/>
          </a:ln>
          <a:effectLst/>
        </p:spPr>
      </p:sp>
      <p:sp>
        <p:nvSpPr>
          <p:cNvPr id="5" name="Folienuntertitel1"/>
          <p:cNvSpPr>
            <a:extLst>
              <a:ext uri="smNativeData">
                <pr:smNativeData xmlns:pr="smNativeData" xmlns="smNativeData" val="SMDATA_16_LlRAZx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Q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QAsAACEmAADAPwAAticAABAAAAAmAAAACAAAAP//////////MAAAABQAAAAAAAAAAAD//wAAAQAAAP//AAABAA=="/>
              </a:ext>
            </a:extLst>
          </p:cNvSpPr>
          <p:nvPr/>
        </p:nvSpPr>
        <p:spPr>
          <a:xfrm>
            <a:off x="1828800" y="6198235"/>
            <a:ext cx="8534400" cy="257175"/>
          </a:xfrm>
          <a:prstGeom prst="rect">
            <a:avLst/>
          </a:prstGeom>
          <a:noFill/>
          <a:ln>
            <a:noFill/>
          </a:ln>
          <a:effectLst/>
        </p:spPr>
        <p:txBody>
          <a:bodyPr vert="horz" wrap="square" numCol="1" spcCol="215900" anchor="t"/>
          <a:lstStyle/>
          <a:p>
            <a:pPr algn="ctr">
              <a:defRPr sz="1600" cap="none"/>
            </a:pPr>
            <a:r>
              <a:t>Klausurtagung - 22.-23. November 2024</a:t>
            </a:r>
          </a:p>
        </p:txBody>
      </p:sp>
      <p:pic>
        <p:nvPicPr>
          <p:cNvPr id="6" name="Grafik1"/>
          <p:cNvPicPr>
            <a:picLocks noChangeAspect="1"/>
            <a:extLst>
              <a:ext uri="smNativeData">
                <pr:smNativeData xmlns:pr="smNativeData" xmlns="smNativeData" val="SMDATA_18_LlRAZx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AAAAAAAAAAA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PGE6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KYCAACaAQAAihIAACcKAAAQAAAAJgAAAAgAAAD//////////zAAAAAUAAAAAAAAAAAA//8AAAEAAAD//wAAAQA="/>
              </a:ext>
            </a:extLst>
          </p:cNvPicPr>
          <p:nvPr/>
        </p:nvPicPr>
        <p:blipFill>
          <a:blip r:embed="rId2"/>
          <a:stretch>
            <a:fillRect/>
          </a:stretch>
        </p:blipFill>
        <p:spPr>
          <a:xfrm>
            <a:off x="430530" y="260350"/>
            <a:ext cx="2583180" cy="1390015"/>
          </a:xfrm>
          <a:prstGeom prst="rect">
            <a:avLst/>
          </a:prstGeom>
          <a:noFill/>
          <a:ln>
            <a:noFill/>
          </a:ln>
          <a:effectLst/>
        </p:spPr>
      </p:pic>
    </p:spTree>
  </p:cSld>
  <p:clrMapOvr>
    <a:masterClrMapping/>
  </p:clrMapOvr>
  <p:transition spd="med" p14:dur="1300">
    <p:fade/>
    <p:extLst>
      <p:ext uri="smNativeData">
        <pr:smNativeData xmlns:pr="smNativeData" xmlns="smNativeData" val="LlRAZwAAAAAUBQAAAAAAAAYAAAAAAAAA4C4AAAAAAAAAAAAAAQAAAAAAAAAAAAAAAAAAAAAAAAAAAAAA"/>
      </p:ext>
    </p:extLst>
  </p:transition>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DF7986"/>
        </a:accent3>
        <a:accent4>
          <a:srgbClr val="BF59A6"/>
        </a:accent4>
        <a:accent5>
          <a:srgbClr val="9F39C6"/>
        </a:accent5>
        <a:accent6>
          <a:srgbClr val="7F19E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ACACDF"/>
        </a:accent3>
        <a:accent4>
          <a:srgbClr val="9C9CBF"/>
        </a:accent4>
        <a:accent5>
          <a:srgbClr val="7C7C9F"/>
        </a:accent5>
        <a:accent6>
          <a:srgbClr val="5C5C7F"/>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6DA6DF"/>
        </a:accent3>
        <a:accent4>
          <a:srgbClr val="4D86BF"/>
        </a:accent4>
        <a:accent5>
          <a:srgbClr val="2D669F"/>
        </a:accent5>
        <a:accent6>
          <a:srgbClr val="0D467F"/>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53ACAC"/>
        </a:accent3>
        <a:accent4>
          <a:srgbClr val="738C8C"/>
        </a:accent4>
        <a:accent5>
          <a:srgbClr val="936C6C"/>
        </a:accent5>
        <a:accent6>
          <a:srgbClr val="B34C4C"/>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7">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8">
        <a:dk1>
          <a:srgbClr val="FFFFFF"/>
        </a:dk1>
        <a:lt1>
          <a:srgbClr val="000099"/>
        </a:lt1>
        <a:dk2>
          <a:srgbClr val="CCFFFF"/>
        </a:dk2>
        <a:lt2>
          <a:srgbClr val="003366"/>
        </a:lt2>
        <a:accent1>
          <a:srgbClr val="3366CC"/>
        </a:accent1>
        <a:accent2>
          <a:srgbClr val="00B000"/>
        </a:accent2>
        <a:accent3>
          <a:srgbClr val="209020"/>
        </a:accent3>
        <a:accent4>
          <a:srgbClr val="407040"/>
        </a:accent4>
        <a:accent5>
          <a:srgbClr val="605060"/>
        </a:accent5>
        <a:accent6>
          <a:srgbClr val="80308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Presentation 9">
        <a:dk1>
          <a:srgbClr val="FFFFFF"/>
        </a:dk1>
        <a:lt1>
          <a:srgbClr val="000000"/>
        </a:lt1>
        <a:dk2>
          <a:srgbClr val="E3EBF1"/>
        </a:dk2>
        <a:lt2>
          <a:srgbClr val="336699"/>
        </a:lt2>
        <a:accent1>
          <a:srgbClr val="003399"/>
        </a:accent1>
        <a:accent2>
          <a:srgbClr val="468A4B"/>
        </a:accent2>
        <a:accent3>
          <a:srgbClr val="666A6B"/>
        </a:accent3>
        <a:accent4>
          <a:srgbClr val="864A8B"/>
        </a:accent4>
        <a:accent5>
          <a:srgbClr val="A62AAB"/>
        </a:accent5>
        <a:accent6>
          <a:srgbClr val="C60ACB"/>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Presentation 10">
        <a:dk1>
          <a:srgbClr val="FFFFFF"/>
        </a:dk1>
        <a:lt1>
          <a:srgbClr val="686B5D"/>
        </a:lt1>
        <a:dk2>
          <a:srgbClr val="D1D1CB"/>
        </a:dk2>
        <a:lt2>
          <a:srgbClr val="777777"/>
        </a:lt2>
        <a:accent1>
          <a:srgbClr val="909082"/>
        </a:accent1>
        <a:accent2>
          <a:srgbClr val="809EA8"/>
        </a:accent2>
        <a:accent3>
          <a:srgbClr val="A07E88"/>
        </a:accent3>
        <a:accent4>
          <a:srgbClr val="C05E68"/>
        </a:accent4>
        <a:accent5>
          <a:srgbClr val="E03E48"/>
        </a:accent5>
        <a:accent6>
          <a:srgbClr val="FF1E2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11">
        <a:dk1>
          <a:srgbClr val="FFFFFF"/>
        </a:dk1>
        <a:lt1>
          <a:srgbClr val="666699"/>
        </a:lt1>
        <a:dk2>
          <a:srgbClr val="FFFFFF"/>
        </a:dk2>
        <a:lt2>
          <a:srgbClr val="3E3E5C"/>
        </a:lt2>
        <a:accent1>
          <a:srgbClr val="60597B"/>
        </a:accent1>
        <a:accent2>
          <a:srgbClr val="6666FF"/>
        </a:accent2>
        <a:accent3>
          <a:srgbClr val="8686DF"/>
        </a:accent3>
        <a:accent4>
          <a:srgbClr val="A6A6BF"/>
        </a:accent4>
        <a:accent5>
          <a:srgbClr val="C6C69F"/>
        </a:accent5>
        <a:accent6>
          <a:srgbClr val="E6E67F"/>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Presentation 12">
        <a:dk1>
          <a:srgbClr val="FFFFFF"/>
        </a:dk1>
        <a:lt1>
          <a:srgbClr val="523E26"/>
        </a:lt1>
        <a:dk2>
          <a:srgbClr val="DFC08D"/>
        </a:dk2>
        <a:lt2>
          <a:srgbClr val="2D2015"/>
        </a:lt2>
        <a:accent1>
          <a:srgbClr val="8C7B70"/>
        </a:accent1>
        <a:accent2>
          <a:srgbClr val="8F5F2F"/>
        </a:accent2>
        <a:accent3>
          <a:srgbClr val="8F7F4F"/>
        </a:accent3>
        <a:accent4>
          <a:srgbClr val="6F9F6F"/>
        </a:accent4>
        <a:accent5>
          <a:srgbClr val="4FBF8F"/>
        </a:accent5>
        <a:accent6>
          <a:srgbClr val="2FDFAF"/>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Presentation 13">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4">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AP2v</cp:lastModifiedBy>
  <cp:revision>0</cp:revision>
  <dcterms:created xsi:type="dcterms:W3CDTF">2020-01-07T15:39:59Z</dcterms:created>
  <dcterms:modified xsi:type="dcterms:W3CDTF">2024-11-22T09:51:42Z</dcterms:modified>
</cp:coreProperties>
</file>